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6" r:id="rId3"/>
    <p:sldId id="300" r:id="rId4"/>
    <p:sldId id="299" r:id="rId5"/>
    <p:sldId id="286" r:id="rId6"/>
    <p:sldId id="288" r:id="rId7"/>
    <p:sldId id="290" r:id="rId8"/>
    <p:sldId id="280" r:id="rId9"/>
    <p:sldId id="271" r:id="rId10"/>
    <p:sldId id="258" r:id="rId11"/>
    <p:sldId id="260" r:id="rId12"/>
    <p:sldId id="265" r:id="rId13"/>
    <p:sldId id="294" r:id="rId14"/>
    <p:sldId id="292" r:id="rId15"/>
    <p:sldId id="297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43" autoAdjust="0"/>
    <p:restoredTop sz="94660"/>
  </p:normalViewPr>
  <p:slideViewPr>
    <p:cSldViewPr>
      <p:cViewPr>
        <p:scale>
          <a:sx n="110" d="100"/>
          <a:sy n="110" d="100"/>
        </p:scale>
        <p:origin x="-165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E6255-356E-4A5A-9287-73C3EFF819C9}" type="datetimeFigureOut">
              <a:rPr lang="en-US" smtClean="0"/>
              <a:pPr/>
              <a:t>4/2/2016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EF9EF-8738-4775-BEDD-4C719DE101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E6255-356E-4A5A-9287-73C3EFF819C9}" type="datetimeFigureOut">
              <a:rPr lang="en-US" smtClean="0"/>
              <a:pPr/>
              <a:t>4/2/2016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EF9EF-8738-4775-BEDD-4C719DE101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E6255-356E-4A5A-9287-73C3EFF819C9}" type="datetimeFigureOut">
              <a:rPr lang="en-US" smtClean="0"/>
              <a:pPr/>
              <a:t>4/2/2016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EF9EF-8738-4775-BEDD-4C719DE101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E6255-356E-4A5A-9287-73C3EFF819C9}" type="datetimeFigureOut">
              <a:rPr lang="en-US" smtClean="0"/>
              <a:pPr/>
              <a:t>4/2/2016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EF9EF-8738-4775-BEDD-4C719DE101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E6255-356E-4A5A-9287-73C3EFF819C9}" type="datetimeFigureOut">
              <a:rPr lang="en-US" smtClean="0"/>
              <a:pPr/>
              <a:t>4/2/2016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EF9EF-8738-4775-BEDD-4C719DE101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E6255-356E-4A5A-9287-73C3EFF819C9}" type="datetimeFigureOut">
              <a:rPr lang="en-US" smtClean="0"/>
              <a:pPr/>
              <a:t>4/2/2016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EF9EF-8738-4775-BEDD-4C719DE101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E6255-356E-4A5A-9287-73C3EFF819C9}" type="datetimeFigureOut">
              <a:rPr lang="en-US" smtClean="0"/>
              <a:pPr/>
              <a:t>4/2/2016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EF9EF-8738-4775-BEDD-4C719DE101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E6255-356E-4A5A-9287-73C3EFF819C9}" type="datetimeFigureOut">
              <a:rPr lang="en-US" smtClean="0"/>
              <a:pPr/>
              <a:t>4/2/2016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EF9EF-8738-4775-BEDD-4C719DE101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E6255-356E-4A5A-9287-73C3EFF819C9}" type="datetimeFigureOut">
              <a:rPr lang="en-US" smtClean="0"/>
              <a:pPr/>
              <a:t>4/2/2016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EF9EF-8738-4775-BEDD-4C719DE101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E6255-356E-4A5A-9287-73C3EFF819C9}" type="datetimeFigureOut">
              <a:rPr lang="en-US" smtClean="0"/>
              <a:pPr/>
              <a:t>4/2/2016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EF9EF-8738-4775-BEDD-4C719DE101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E6255-356E-4A5A-9287-73C3EFF819C9}" type="datetimeFigureOut">
              <a:rPr lang="en-US" smtClean="0"/>
              <a:pPr/>
              <a:t>4/2/2016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EF9EF-8738-4775-BEDD-4C719DE101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1E6255-356E-4A5A-9287-73C3EFF819C9}" type="datetimeFigureOut">
              <a:rPr lang="en-US" smtClean="0"/>
              <a:pPr/>
              <a:t>4/2/2016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EEF9EF-8738-4775-BEDD-4C719DE1012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/>
          <p:cNvSpPr txBox="1">
            <a:spLocks/>
          </p:cNvSpPr>
          <p:nvPr/>
        </p:nvSpPr>
        <p:spPr>
          <a:xfrm>
            <a:off x="107504" y="5579096"/>
            <a:ext cx="5220072" cy="12789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o-RO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Material realizat de 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o-RO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profesor Cristina Ungureanu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o-RO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Grădiniţa cu Program Prelungit “Sfânta Marina 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o-RO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Câmpulung-Muscel</a:t>
            </a:r>
            <a:endParaRPr kumimoji="0" lang="en-US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1027" name="Picture 3" descr="C:\Users\Alfred\Desktop\Fără titl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9525" y="-9525"/>
            <a:ext cx="9163050" cy="68770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Alfred\Desktop\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04664"/>
            <a:ext cx="8064671" cy="605703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11560" y="116632"/>
            <a:ext cx="7776864" cy="404664"/>
          </a:xfrm>
        </p:spPr>
        <p:txBody>
          <a:bodyPr>
            <a:normAutofit/>
          </a:bodyPr>
          <a:lstStyle/>
          <a:p>
            <a:r>
              <a:rPr lang="ro-RO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“AMESTECĂM FRUCTELE” – GRUPA MARE </a:t>
            </a:r>
            <a:endParaRPr lang="en-US" sz="1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0" name="Picture 2" descr="C:\Users\Alfred\Desktop\Picture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548680"/>
            <a:ext cx="8061169" cy="60486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195736" y="188640"/>
            <a:ext cx="4968552" cy="449288"/>
          </a:xfrm>
        </p:spPr>
        <p:txBody>
          <a:bodyPr>
            <a:noAutofit/>
          </a:bodyPr>
          <a:lstStyle/>
          <a:p>
            <a:r>
              <a:rPr lang="ro-RO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“SALATA  NOASTRĂ ESTE GATA!” – GRUPA MARE</a:t>
            </a:r>
            <a:r>
              <a:rPr lang="en-US" sz="1400" dirty="0" smtClean="0"/>
              <a:t/>
            </a:r>
            <a:br>
              <a:rPr lang="en-US" sz="1400" dirty="0" smtClean="0"/>
            </a:br>
            <a:endParaRPr lang="en-US" sz="1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4" name="Picture 2" descr="C:\Users\Alfred\Desktop\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548680"/>
            <a:ext cx="8193087" cy="61515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1259632" y="116632"/>
            <a:ext cx="6552728" cy="404664"/>
          </a:xfrm>
        </p:spPr>
        <p:txBody>
          <a:bodyPr>
            <a:normAutofit/>
          </a:bodyPr>
          <a:lstStyle/>
          <a:p>
            <a:r>
              <a:rPr lang="ro-RO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“CEI MICI SAVUREAZĂ SALATA PREPARATĂ DE NOI” – GRUPA MICĂ </a:t>
            </a:r>
            <a:endParaRPr lang="en-US" sz="1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8" name="Picture 2" descr="C:\Users\Alfred\Desktop\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548680"/>
            <a:ext cx="8070850" cy="60594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123728" y="188640"/>
            <a:ext cx="5040560" cy="548680"/>
          </a:xfrm>
        </p:spPr>
        <p:txBody>
          <a:bodyPr>
            <a:normAutofit/>
          </a:bodyPr>
          <a:lstStyle/>
          <a:p>
            <a:pPr lvl="0"/>
            <a:r>
              <a:rPr lang="ro-RO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“DAR ȘI NOUĂ NE PLACE” - GRUPA MARE </a:t>
            </a:r>
            <a:r>
              <a:rPr lang="en-US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1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2" name="Picture 2" descr="C:\Users\Alfred\Desktop\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548680"/>
            <a:ext cx="7680325" cy="62055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Alfred\Desktop\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476672"/>
            <a:ext cx="8069907" cy="605243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1691680" y="116632"/>
            <a:ext cx="5760640" cy="548680"/>
          </a:xfrm>
        </p:spPr>
        <p:txBody>
          <a:bodyPr>
            <a:normAutofit/>
          </a:bodyPr>
          <a:lstStyle/>
          <a:p>
            <a:r>
              <a:rPr lang="ro-RO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”SPĂLĂM LEGUMELE PENTRU SALATĂ” –  GRUPA MICĂ</a:t>
            </a:r>
            <a:endParaRPr lang="en-US" sz="1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 descr="C:\Users\Alfred\Desktop\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620688"/>
            <a:ext cx="8004175" cy="60039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lfred\Desktop\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476672"/>
            <a:ext cx="7977832" cy="59868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195736" y="188640"/>
            <a:ext cx="463793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o-RO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”SALATA DE LEGUME ESTE GATA!” – GRUPA MICĂ</a:t>
            </a:r>
            <a:endParaRPr lang="en-US" sz="1400" dirty="0"/>
          </a:p>
        </p:txBody>
      </p:sp>
      <p:pic>
        <p:nvPicPr>
          <p:cNvPr id="5122" name="Picture 2" descr="C:\Users\Alfred\Desktop\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548680"/>
            <a:ext cx="8077200" cy="60594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411760" y="188640"/>
            <a:ext cx="443409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o-RO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”PARE A FI FOARTE GUSTOASĂ!” – GRUPA MICĂ</a:t>
            </a:r>
            <a:endParaRPr lang="en-US" sz="1400" dirty="0"/>
          </a:p>
        </p:txBody>
      </p:sp>
      <p:pic>
        <p:nvPicPr>
          <p:cNvPr id="6146" name="Picture 2" descr="C:\Users\Alfred\Desktop\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548680"/>
            <a:ext cx="8047037" cy="60404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43608" y="188640"/>
            <a:ext cx="705468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o-RO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”GUSTĂM DIN SALATA DE LEGUME PREGĂTITĂ DE CEI MICI” – GRUPA MARE</a:t>
            </a:r>
            <a:endParaRPr lang="en-US" sz="1400" dirty="0"/>
          </a:p>
        </p:txBody>
      </p:sp>
      <p:pic>
        <p:nvPicPr>
          <p:cNvPr id="7170" name="Picture 2" descr="C:\Users\Alfred\Desktop\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1144" y="548680"/>
            <a:ext cx="6402288" cy="61870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619672" y="188640"/>
            <a:ext cx="601273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o-RO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”SALATA ESTE BUNĂ, NOI MAI DORIM O PORȚIE!” – GRUPA MARE</a:t>
            </a:r>
            <a:endParaRPr lang="en-US" sz="1400" dirty="0"/>
          </a:p>
        </p:txBody>
      </p:sp>
      <p:pic>
        <p:nvPicPr>
          <p:cNvPr id="8194" name="Picture 2" descr="C:\Users\Alfred\Desktop\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548680"/>
            <a:ext cx="8174037" cy="61388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67744" y="188640"/>
            <a:ext cx="455881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o-RO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”PREGĂTIM SALATA DE FRUCTE” – GRUPA MARE</a:t>
            </a:r>
            <a:endParaRPr lang="en-US" sz="1400" dirty="0"/>
          </a:p>
        </p:txBody>
      </p:sp>
      <p:pic>
        <p:nvPicPr>
          <p:cNvPr id="9218" name="Picture 2" descr="C:\Users\Alfred\Desktop\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548680"/>
            <a:ext cx="8126413" cy="609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Alfred\Desktop\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612027"/>
            <a:ext cx="7848872" cy="5887041"/>
          </a:xfrm>
          <a:prstGeom prst="rect">
            <a:avLst/>
          </a:prstGeom>
          <a:noFill/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683568" y="188640"/>
            <a:ext cx="7776864" cy="404664"/>
          </a:xfrm>
        </p:spPr>
        <p:txBody>
          <a:bodyPr>
            <a:normAutofit/>
          </a:bodyPr>
          <a:lstStyle/>
          <a:p>
            <a:r>
              <a:rPr lang="ro-RO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“ DECOJIM FRUCTELE” – GRUPA MARE </a:t>
            </a:r>
            <a:endParaRPr lang="en-US" sz="1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</TotalTime>
  <Words>125</Words>
  <Application>Microsoft Office PowerPoint</Application>
  <PresentationFormat>On-screen Show (4:3)</PresentationFormat>
  <Paragraphs>15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Slide 1</vt:lpstr>
      <vt:lpstr>”SPĂLĂM LEGUMELE PENTRU SALATĂ” –  GRUPA MICĂ</vt:lpstr>
      <vt:lpstr>Slide 3</vt:lpstr>
      <vt:lpstr>Slide 4</vt:lpstr>
      <vt:lpstr>Slide 5</vt:lpstr>
      <vt:lpstr>Slide 6</vt:lpstr>
      <vt:lpstr>Slide 7</vt:lpstr>
      <vt:lpstr>Slide 8</vt:lpstr>
      <vt:lpstr>“ DECOJIM FRUCTELE” – GRUPA MARE </vt:lpstr>
      <vt:lpstr>Slide 10</vt:lpstr>
      <vt:lpstr>“AMESTECĂM FRUCTELE” – GRUPA MARE </vt:lpstr>
      <vt:lpstr>“SALATA  NOASTRĂ ESTE GATA!” – GRUPA MARE </vt:lpstr>
      <vt:lpstr>“CEI MICI SAVUREAZĂ SALATA PREPARATĂ DE NOI” – GRUPA MICĂ </vt:lpstr>
      <vt:lpstr>“DAR ȘI NOUĂ NE PLACE” - GRUPA MARE  </vt:lpstr>
      <vt:lpstr>Slide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Activităţi Scoala Altfel</dc:title>
  <dc:creator>Cristina Ungureanu</dc:creator>
  <cp:lastModifiedBy>Alfred</cp:lastModifiedBy>
  <cp:revision>61</cp:revision>
  <dcterms:created xsi:type="dcterms:W3CDTF">2015-04-12T14:09:12Z</dcterms:created>
  <dcterms:modified xsi:type="dcterms:W3CDTF">2016-04-02T17:44:51Z</dcterms:modified>
</cp:coreProperties>
</file>