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70" r:id="rId6"/>
    <p:sldId id="272" r:id="rId7"/>
    <p:sldId id="261" r:id="rId8"/>
    <p:sldId id="262" r:id="rId9"/>
    <p:sldId id="263" r:id="rId10"/>
    <p:sldId id="273" r:id="rId11"/>
    <p:sldId id="264" r:id="rId12"/>
    <p:sldId id="275" r:id="rId13"/>
    <p:sldId id="274" r:id="rId14"/>
    <p:sldId id="27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5897F-0EDB-4F5B-BB2F-EB83E98408A1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C4CA3-B04F-4715-90AC-5B6FAF181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3D148E-AB3A-4D34-B296-C2C0D387FCFB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4D1A-D740-4E7F-997A-D5A9FEC325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362200"/>
          </a:xfrm>
        </p:spPr>
        <p:txBody>
          <a:bodyPr>
            <a:normAutofit/>
          </a:bodyPr>
          <a:lstStyle/>
          <a:p>
            <a:pPr algn="l"/>
            <a:r>
              <a:rPr lang="ro-RO" dirty="0" smtClean="0"/>
              <a:t>        Școala Gimnazială    </a:t>
            </a:r>
            <a:br>
              <a:rPr lang="ro-RO" dirty="0" smtClean="0"/>
            </a:br>
            <a:r>
              <a:rPr lang="ro-RO" dirty="0" smtClean="0"/>
              <a:t>                Bilciurești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905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o-RO" sz="4800" dirty="0" smtClean="0"/>
              <a:t>          </a:t>
            </a:r>
            <a:r>
              <a:rPr lang="ro-RO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ZIUA  PORȚILOR </a:t>
            </a:r>
          </a:p>
          <a:p>
            <a:pPr algn="l"/>
            <a:r>
              <a:rPr lang="ro-RO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DESCHISE</a:t>
            </a:r>
            <a:endParaRPr lang="en-US" sz="4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486400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 smtClean="0"/>
              <a:t>         miercuri,    </a:t>
            </a:r>
          </a:p>
          <a:p>
            <a:r>
              <a:rPr lang="ro-RO" sz="2400" dirty="0"/>
              <a:t> </a:t>
            </a:r>
            <a:r>
              <a:rPr lang="ro-RO" sz="2400" dirty="0" smtClean="0"/>
              <a:t>  7.03.2018,0ra 12.00     </a:t>
            </a:r>
          </a:p>
          <a:p>
            <a:r>
              <a:rPr lang="ro-RO" sz="2400" dirty="0"/>
              <a:t> </a:t>
            </a:r>
            <a:r>
              <a:rPr lang="ro-RO" sz="2400" dirty="0" smtClean="0"/>
              <a:t>      2017 - 201</a:t>
            </a:r>
            <a:r>
              <a:rPr lang="ro-RO" sz="2000" dirty="0" smtClean="0"/>
              <a:t>8</a:t>
            </a:r>
            <a:endParaRPr lang="en-US" sz="2000" dirty="0"/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    </a:t>
            </a:r>
            <a:r>
              <a:rPr lang="ro-RO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Mica mea bibliotecă</a:t>
            </a:r>
            <a:endParaRPr lang="en-US" sz="53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smtClean="0"/>
              <a:t>           </a:t>
            </a:r>
            <a:r>
              <a:rPr lang="ro-RO" b="1" i="1" dirty="0" smtClean="0"/>
              <a:t>Suntem  prieteni!</a:t>
            </a:r>
            <a:endParaRPr lang="en-US" b="1" i="1" dirty="0"/>
          </a:p>
        </p:txBody>
      </p:sp>
      <p:pic>
        <p:nvPicPr>
          <p:cNvPr id="6146" name="Picture 2" descr="C:\Users\Dan\Desktop\New folder\IMAG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92" y="1600200"/>
            <a:ext cx="3529608" cy="4754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Dan\Desktop\New folder\IMAG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207">
            <a:off x="4830931" y="1679483"/>
            <a:ext cx="3577118" cy="4742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an\Desktop\New folder (3)\IMAG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7030A0"/>
                </a:solidFill>
              </a:rPr>
              <a:t>   Descoperim literele împreună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38200"/>
            <a:ext cx="7772400" cy="1447800"/>
          </a:xfrm>
        </p:spPr>
        <p:txBody>
          <a:bodyPr/>
          <a:lstStyle/>
          <a:p>
            <a:r>
              <a:rPr lang="ro-RO" dirty="0" smtClean="0"/>
              <a:t>     CLASA PREGĂTITOARE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4769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o-RO" sz="4800" b="1" i="1" dirty="0" smtClean="0"/>
              <a:t>         Ne jucăm, învățăm,    </a:t>
            </a:r>
          </a:p>
          <a:p>
            <a:r>
              <a:rPr lang="ro-RO" sz="4800" b="1" i="1" dirty="0" smtClean="0"/>
              <a:t>        creștem împreună!</a:t>
            </a:r>
            <a:endParaRPr lang="en-US" sz="4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667000" y="5791200"/>
            <a:ext cx="3505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800" dirty="0" smtClean="0"/>
              <a:t>       </a:t>
            </a:r>
            <a:r>
              <a:rPr lang="ro-RO" sz="2800" dirty="0" smtClean="0">
                <a:solidFill>
                  <a:srgbClr val="FFFF00"/>
                </a:solidFill>
              </a:rPr>
              <a:t>Mulțumim!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Dragi părinți,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352800"/>
            <a:ext cx="7772400" cy="2362200"/>
          </a:xfrm>
        </p:spPr>
        <p:txBody>
          <a:bodyPr>
            <a:normAutofit/>
          </a:bodyPr>
          <a:lstStyle/>
          <a:p>
            <a:r>
              <a:rPr lang="ro-RO" dirty="0" smtClean="0"/>
              <a:t>                       Vă așteptăm  miercuri, 7.03 2018, ora 12.00, la               </a:t>
            </a:r>
          </a:p>
          <a:p>
            <a:r>
              <a:rPr lang="ro-RO" sz="4400" dirty="0"/>
              <a:t> </a:t>
            </a:r>
            <a:r>
              <a:rPr lang="ro-RO" sz="4400" dirty="0" smtClean="0"/>
              <a:t> ”ZIUA PORȚILOR DESCHISE”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31854120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       </a:t>
            </a:r>
            <a:r>
              <a:rPr lang="ro-RO" b="1" i="1" dirty="0" smtClean="0">
                <a:solidFill>
                  <a:srgbClr val="0070C0"/>
                </a:solidFill>
              </a:rPr>
              <a:t>BINE  AȚI  VENIT !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8382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 smtClean="0"/>
              <a:t>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an\Desktop\New folder (3)\IMAG0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36660" cy="6324600"/>
          </a:xfrm>
          <a:prstGeom prst="rect">
            <a:avLst/>
          </a:prstGeom>
          <a:noFill/>
        </p:spPr>
      </p:pic>
      <p:pic>
        <p:nvPicPr>
          <p:cNvPr id="1027" name="Picture 3" descr="C:\Users\Dan\Desktop\New folder (3)\IMAG0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61942" cy="63246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6675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FF00"/>
                </a:solidFill>
              </a:rPr>
              <a:t>   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Dan\Desktop\New folder (3)\IMAG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600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\Desktop\New folder (3)\IMAG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1999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an\Desktop\New folder (3)\IMAG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43399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Dan\Desktop\New folder (3)\IMAG0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Dan\Desktop\New folder (3)\IMAG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14800" cy="322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Dan\Desktop\New folder (3)\IMAG00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91400" cy="914400"/>
          </a:xfr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dirty="0" smtClean="0"/>
              <a:t>    </a:t>
            </a:r>
            <a:r>
              <a:rPr lang="ro-RO" b="1" dirty="0" smtClean="0"/>
              <a:t>Vrem să sărbătorim</a:t>
            </a:r>
            <a:r>
              <a:rPr lang="ro-RO" b="1" i="1" dirty="0" smtClean="0"/>
              <a:t>!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an\Desktop\New folder\IMAG0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87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52800" y="1371600"/>
            <a:ext cx="2438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 smtClean="0"/>
              <a:t>   Clasa  pregătitoare</a:t>
            </a:r>
            <a:endParaRPr lang="en-US" dirty="0"/>
          </a:p>
        </p:txBody>
      </p:sp>
    </p:spTree>
  </p:cSld>
  <p:clrMapOvr>
    <a:masterClrMapping/>
  </p:clrMapOvr>
  <p:transition advTm="3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o-RO" dirty="0" smtClean="0"/>
              <a:t>       Întâlnirea de dimineață</a:t>
            </a:r>
            <a:endParaRPr lang="en-US" dirty="0"/>
          </a:p>
        </p:txBody>
      </p:sp>
      <p:pic>
        <p:nvPicPr>
          <p:cNvPr id="4098" name="Picture 2" descr="C:\Users\Dan\Desktop\New folder\IMAG0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672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 descr="C:\Users\Dan\Desktop\New folder\IMAG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38600" cy="5287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dirty="0" smtClean="0"/>
              <a:t>  Albă ca zăpada și cei șapte pitici</a:t>
            </a:r>
            <a:endParaRPr lang="en-US" dirty="0"/>
          </a:p>
        </p:txBody>
      </p:sp>
      <p:pic>
        <p:nvPicPr>
          <p:cNvPr id="5122" name="Picture 2" descr="C:\Users\Dan\Desktop\New folder\IMAG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1"/>
            <a:ext cx="7924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94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     Școala Gimnazială                     Bilciurești</vt:lpstr>
      <vt:lpstr>              BINE  AȚI  VENIT !</vt:lpstr>
      <vt:lpstr>        </vt:lpstr>
      <vt:lpstr>   </vt:lpstr>
      <vt:lpstr>PowerPoint Presentation</vt:lpstr>
      <vt:lpstr>PowerPoint Presentation</vt:lpstr>
      <vt:lpstr>    Vrem să sărbătorim!</vt:lpstr>
      <vt:lpstr>       Întâlnirea de dimineață</vt:lpstr>
      <vt:lpstr>  Albă ca zăpada și cei șapte pitici</vt:lpstr>
      <vt:lpstr>           Mica mea bibliotecă</vt:lpstr>
      <vt:lpstr>           Suntem  prieteni!</vt:lpstr>
      <vt:lpstr>PowerPoint Presentation</vt:lpstr>
      <vt:lpstr>   Descoperim literele împreună</vt:lpstr>
      <vt:lpstr>     CLASA PREGĂTITOARE</vt:lpstr>
      <vt:lpstr>Dragi părinți,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Gimnazială                      Bilciurești</dc:title>
  <dc:creator>Dan</dc:creator>
  <cp:lastModifiedBy>Windows User</cp:lastModifiedBy>
  <cp:revision>54</cp:revision>
  <dcterms:created xsi:type="dcterms:W3CDTF">2018-02-27T17:39:59Z</dcterms:created>
  <dcterms:modified xsi:type="dcterms:W3CDTF">2018-03-03T18:33:40Z</dcterms:modified>
</cp:coreProperties>
</file>