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75" r:id="rId22"/>
    <p:sldId id="281" r:id="rId23"/>
    <p:sldId id="282" r:id="rId24"/>
    <p:sldId id="277" r:id="rId25"/>
    <p:sldId id="278" r:id="rId26"/>
    <p:sldId id="279" r:id="rId27"/>
    <p:sldId id="283" r:id="rId28"/>
    <p:sldId id="387" r:id="rId29"/>
    <p:sldId id="284" r:id="rId30"/>
    <p:sldId id="285" r:id="rId31"/>
    <p:sldId id="286" r:id="rId32"/>
    <p:sldId id="287" r:id="rId33"/>
    <p:sldId id="293" r:id="rId34"/>
    <p:sldId id="288" r:id="rId35"/>
    <p:sldId id="289" r:id="rId36"/>
    <p:sldId id="294" r:id="rId37"/>
    <p:sldId id="290" r:id="rId38"/>
    <p:sldId id="291" r:id="rId39"/>
    <p:sldId id="292" r:id="rId40"/>
    <p:sldId id="304" r:id="rId41"/>
    <p:sldId id="295" r:id="rId42"/>
    <p:sldId id="296" r:id="rId43"/>
    <p:sldId id="305" r:id="rId44"/>
    <p:sldId id="297" r:id="rId45"/>
    <p:sldId id="298" r:id="rId46"/>
    <p:sldId id="299" r:id="rId47"/>
    <p:sldId id="300" r:id="rId48"/>
    <p:sldId id="306" r:id="rId49"/>
    <p:sldId id="307" r:id="rId50"/>
    <p:sldId id="377" r:id="rId51"/>
    <p:sldId id="301" r:id="rId52"/>
    <p:sldId id="302" r:id="rId53"/>
    <p:sldId id="303" r:id="rId54"/>
    <p:sldId id="308" r:id="rId55"/>
    <p:sldId id="309" r:id="rId56"/>
    <p:sldId id="315" r:id="rId57"/>
    <p:sldId id="378" r:id="rId58"/>
    <p:sldId id="316" r:id="rId59"/>
    <p:sldId id="311" r:id="rId60"/>
    <p:sldId id="312" r:id="rId61"/>
    <p:sldId id="310" r:id="rId62"/>
    <p:sldId id="317" r:id="rId63"/>
    <p:sldId id="379" r:id="rId64"/>
    <p:sldId id="380" r:id="rId65"/>
    <p:sldId id="313" r:id="rId66"/>
    <p:sldId id="314" r:id="rId67"/>
    <p:sldId id="318" r:id="rId68"/>
    <p:sldId id="319" r:id="rId69"/>
    <p:sldId id="324" r:id="rId70"/>
    <p:sldId id="320" r:id="rId71"/>
    <p:sldId id="321" r:id="rId72"/>
    <p:sldId id="322" r:id="rId73"/>
    <p:sldId id="333" r:id="rId74"/>
    <p:sldId id="381" r:id="rId75"/>
    <p:sldId id="325" r:id="rId76"/>
    <p:sldId id="326" r:id="rId77"/>
    <p:sldId id="327" r:id="rId78"/>
    <p:sldId id="328" r:id="rId79"/>
    <p:sldId id="329" r:id="rId80"/>
    <p:sldId id="334" r:id="rId81"/>
    <p:sldId id="382" r:id="rId82"/>
    <p:sldId id="330" r:id="rId83"/>
    <p:sldId id="331" r:id="rId84"/>
    <p:sldId id="332" r:id="rId85"/>
    <p:sldId id="335" r:id="rId86"/>
    <p:sldId id="342" r:id="rId87"/>
    <p:sldId id="343" r:id="rId88"/>
    <p:sldId id="336" r:id="rId89"/>
    <p:sldId id="337" r:id="rId90"/>
    <p:sldId id="338" r:id="rId91"/>
    <p:sldId id="344" r:id="rId92"/>
    <p:sldId id="383" r:id="rId93"/>
    <p:sldId id="339" r:id="rId94"/>
    <p:sldId id="341" r:id="rId95"/>
    <p:sldId id="346" r:id="rId96"/>
    <p:sldId id="347" r:id="rId97"/>
    <p:sldId id="352" r:id="rId98"/>
    <p:sldId id="384" r:id="rId99"/>
    <p:sldId id="348" r:id="rId100"/>
    <p:sldId id="349" r:id="rId101"/>
    <p:sldId id="357" r:id="rId102"/>
    <p:sldId id="350" r:id="rId103"/>
    <p:sldId id="351" r:id="rId104"/>
    <p:sldId id="358" r:id="rId105"/>
    <p:sldId id="354" r:id="rId106"/>
    <p:sldId id="355" r:id="rId107"/>
    <p:sldId id="356" r:id="rId108"/>
    <p:sldId id="365" r:id="rId109"/>
    <p:sldId id="359" r:id="rId110"/>
    <p:sldId id="360" r:id="rId111"/>
    <p:sldId id="361" r:id="rId112"/>
    <p:sldId id="363" r:id="rId113"/>
    <p:sldId id="366" r:id="rId114"/>
    <p:sldId id="362" r:id="rId115"/>
    <p:sldId id="364" r:id="rId116"/>
    <p:sldId id="371" r:id="rId117"/>
    <p:sldId id="385" r:id="rId118"/>
    <p:sldId id="367" r:id="rId119"/>
    <p:sldId id="368" r:id="rId120"/>
    <p:sldId id="372" r:id="rId121"/>
    <p:sldId id="369" r:id="rId122"/>
    <p:sldId id="370" r:id="rId123"/>
    <p:sldId id="386" r:id="rId1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hecke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851648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RAPORT DE ACTIVITATE</a:t>
            </a:r>
            <a:br>
              <a:rPr lang="en-US" dirty="0" smtClean="0"/>
            </a:br>
            <a:r>
              <a:rPr lang="en-US" dirty="0" smtClean="0"/>
              <a:t>OLIMPIADELE KAUFLAND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7854696" cy="990600"/>
          </a:xfrm>
        </p:spPr>
        <p:txBody>
          <a:bodyPr/>
          <a:lstStyle/>
          <a:p>
            <a:pPr algn="ctr"/>
            <a:r>
              <a:rPr lang="en-US" b="1" dirty="0" smtClean="0"/>
              <a:t>CONSILIER EDUCATIV,</a:t>
            </a:r>
          </a:p>
          <a:p>
            <a:pPr algn="ctr"/>
            <a:r>
              <a:rPr lang="en-US" b="1" dirty="0" smtClean="0"/>
              <a:t>PROF. GRAŢIELA-LUDMILA POPA</a:t>
            </a:r>
            <a:endParaRPr lang="ro-R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228600"/>
            <a:ext cx="239834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Optiprof1\Downloads\Olimpiadele Kaufland PN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4600" y="5105400"/>
            <a:ext cx="4191001" cy="765651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43700" y="4457700"/>
            <a:ext cx="2400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9144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olimpiadelek.ro/media_resize/projects/2015/11/10/1000x675/0_1/20292_dsc018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4800"/>
            <a:ext cx="4775200" cy="2514600"/>
          </a:xfrm>
          <a:prstGeom prst="rect">
            <a:avLst/>
          </a:prstGeom>
          <a:noFill/>
        </p:spPr>
      </p:pic>
      <p:pic>
        <p:nvPicPr>
          <p:cNvPr id="106500" name="Picture 4" descr="http://www.olimpiadelek.ro/media_resize/projects/2015/10/31/1000x675/0_1/dsc_7474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3429000"/>
            <a:ext cx="4597284" cy="3048000"/>
          </a:xfrm>
          <a:prstGeom prst="rect">
            <a:avLst/>
          </a:prstGeom>
          <a:noFill/>
        </p:spPr>
      </p:pic>
      <p:pic>
        <p:nvPicPr>
          <p:cNvPr id="106502" name="Picture 6" descr="http://www.olimpiadelek.ro/media_resize/projects/2015/10/31/1000x675/0_1/dsc_72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533400"/>
            <a:ext cx="3963755" cy="59721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ro-RO" b="1" dirty="0" smtClean="0"/>
              <a:t>ORIENTARE PROFESIONALĂ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o-RO" dirty="0" smtClean="0"/>
              <a:t>40 puncte: Responsabili, Prof. psih. Eugen </a:t>
            </a:r>
            <a:r>
              <a:rPr lang="ro-RO" dirty="0" err="1" smtClean="0"/>
              <a:t>Cătănoiu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şi Dr. </a:t>
            </a:r>
            <a:r>
              <a:rPr lang="ro-RO" dirty="0" err="1" smtClean="0"/>
              <a:t>Patricia</a:t>
            </a:r>
            <a:r>
              <a:rPr lang="ro-RO" dirty="0" smtClean="0"/>
              <a:t> Bădoi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</a:t>
            </a:r>
            <a:r>
              <a:rPr lang="en-US" dirty="0" smtClean="0"/>
              <a:t>  </a:t>
            </a:r>
            <a:r>
              <a:rPr lang="ro-RO" dirty="0" smtClean="0"/>
              <a:t> Participant,Prof. Elena-Corina </a:t>
            </a:r>
            <a:r>
              <a:rPr lang="ro-RO" dirty="0" err="1" smtClean="0"/>
              <a:t>Leanca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</a:t>
            </a:r>
            <a:r>
              <a:rPr lang="en-US" dirty="0" smtClean="0"/>
              <a:t>  </a:t>
            </a:r>
            <a:r>
              <a:rPr lang="ro-RO" dirty="0" smtClean="0"/>
              <a:t> Clasa VIII 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Responsabili, Prof. psih. Eugen </a:t>
            </a:r>
            <a:r>
              <a:rPr lang="ro-RO" dirty="0" err="1" smtClean="0"/>
              <a:t>Cătănoiu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 şi Dr. </a:t>
            </a:r>
            <a:r>
              <a:rPr lang="ro-RO" dirty="0" err="1" smtClean="0"/>
              <a:t>Patricia</a:t>
            </a:r>
            <a:r>
              <a:rPr lang="ro-RO" dirty="0" smtClean="0"/>
              <a:t> Bădoi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Clasele VIII A, VIII 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Responsabili, Prof. psih. Eugen </a:t>
            </a:r>
            <a:r>
              <a:rPr lang="ro-RO" dirty="0" err="1" smtClean="0"/>
              <a:t>Cătănoiu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 şi Dr. </a:t>
            </a:r>
            <a:r>
              <a:rPr lang="ro-RO" dirty="0" err="1" smtClean="0"/>
              <a:t>Patricia</a:t>
            </a:r>
            <a:r>
              <a:rPr lang="ro-RO" dirty="0" smtClean="0"/>
              <a:t> Bădoi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</a:t>
            </a:r>
            <a:r>
              <a:rPr lang="en-US" dirty="0" smtClean="0"/>
              <a:t>  </a:t>
            </a:r>
            <a:r>
              <a:rPr lang="ro-RO" dirty="0" smtClean="0"/>
              <a:t>Clasa VIII D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.olimpiadelek.ro/media_resize/projects/2015/11/07/1000x675/0_1/18055_dsc044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528" y="1219200"/>
            <a:ext cx="8391472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olimpiadelek.ro/media_resize/projects/2015/11/07/1000x675/0_1/18058_dscn93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219200"/>
            <a:ext cx="8209310" cy="462457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VIZITE INFORMATIVE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79520"/>
          </a:xfrm>
        </p:spPr>
        <p:txBody>
          <a:bodyPr>
            <a:normAutofit lnSpcReduction="10000"/>
          </a:bodyPr>
          <a:lstStyle/>
          <a:p>
            <a:pPr lvl="0"/>
            <a:r>
              <a:rPr lang="ro-RO" dirty="0" smtClean="0"/>
              <a:t>40 puncte: Responsabil, P.Î.P. Mariana Ilie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Clasa III 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Responsabil, P.Î.P. Emilia Diaconescu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Clasa III 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Responsabil, P.Î.P. Valeria Dimulescu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Clasa CP B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olimpiadelek.ro/media_resize/projects/2015/10/18/1000x675/0_1/sam_29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762000"/>
            <a:ext cx="7239000" cy="54292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www.olimpiadelek.ro/media_resize/projects/2015/11/16/1000x675/0_1/27212_img_85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53340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www.olimpiadelek.ro/media_resize/projects/2015/11/23/1000x675/0_1/35804_dsc048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219200"/>
            <a:ext cx="8305800" cy="467616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VIZITE CULTURALE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o-RO" dirty="0" smtClean="0"/>
              <a:t>40 puncte: Responsabil, P.Î.P. Mariana Ilie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Clasa III 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Responsabil, P.Î.P. Mariana Ilie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Clasa III 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Responsabil, P.Î.P. Andreea Căpăţână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Participant, Prof. Mădălina-Violeta Popescu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Clasa I 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Responsabili,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Prof. Dana-Liana </a:t>
            </a:r>
            <a:r>
              <a:rPr lang="ro-RO" dirty="0" err="1" smtClean="0"/>
              <a:t>Pletoiu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Prof. </a:t>
            </a:r>
            <a:r>
              <a:rPr lang="ro-RO" dirty="0" err="1" smtClean="0"/>
              <a:t>Genoveva</a:t>
            </a:r>
            <a:r>
              <a:rPr lang="ro-RO" dirty="0" smtClean="0"/>
              <a:t> Antonescu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Prof. Monica Ionescu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Prof. Elena-Corina </a:t>
            </a:r>
            <a:r>
              <a:rPr lang="ro-RO" dirty="0" err="1" smtClean="0"/>
              <a:t>Leanca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Prof. Emilia Andrei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 </a:t>
            </a:r>
            <a:r>
              <a:rPr lang="ro-RO" dirty="0" smtClean="0"/>
              <a:t>Clasele V B, VI C, VII B, VIII A</a:t>
            </a:r>
            <a:endParaRPr lang="en-US" dirty="0" smtClean="0"/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www.olimpiadelek.ro/media_resize/projects/2015/10/18/1000x675/0_1/sam_28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4191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olimpiadelek.ro/media_resize/projects/2015/10/26/1000x675/0_1/dsc04029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5108" y="1143000"/>
            <a:ext cx="8246654" cy="464286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olimpiadelek.ro/media_resize/projects/2015/10/18/1000x675/0_1/sam_27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914400"/>
            <a:ext cx="7353300" cy="55149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www.olimpiadelek.ro/media_resize/projects/2015/10/30/1000x675/0_1/20151031_1206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219200"/>
            <a:ext cx="7772400" cy="437586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www.olimpiadelek.ro/media_resize/projects/2015/11/07/1000x675/0_1/18006_dsc019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685800"/>
            <a:ext cx="69088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ro-RO" b="1" dirty="0" smtClean="0"/>
              <a:t>EDUCAŢIE FINANCIARĂ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017520"/>
          </a:xfrm>
        </p:spPr>
        <p:txBody>
          <a:bodyPr/>
          <a:lstStyle/>
          <a:p>
            <a:pPr lvl="0"/>
            <a:r>
              <a:rPr lang="ro-RO" dirty="0" smtClean="0"/>
              <a:t>40 puncte: Responsabil, P.Î.P. Emilia Diaconescu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Clasa III 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Responsabil, P.Î.P. Valeria Dimulescu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Clasa CP B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http://www.olimpiadelek.ro/media_resize/projects/2015/11/09/1000x675/0_1/19817_dsc043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2362200"/>
            <a:ext cx="7391400" cy="4161359"/>
          </a:xfrm>
          <a:prstGeom prst="rect">
            <a:avLst/>
          </a:prstGeom>
          <a:noFill/>
        </p:spPr>
      </p:pic>
      <p:pic>
        <p:nvPicPr>
          <p:cNvPr id="124930" name="Picture 2" descr="http://www.olimpiadelek.ro/media_resize/projects/2015/11/09/1000x675/0_1/19817_dsc043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768811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www.olimpiadelek.ro/media_resize/projects/2015/11/22/1000x675/0_1/34059_dsc048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066800"/>
            <a:ext cx="8229600" cy="463326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INTERNET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o-RO" dirty="0" smtClean="0"/>
              <a:t>40 puncte: Responsabil,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Participanţi, Prof. Mihaela </a:t>
            </a:r>
            <a:r>
              <a:rPr lang="ro-RO" dirty="0" err="1" smtClean="0"/>
              <a:t>Bărbuia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      Prof. Cristian </a:t>
            </a:r>
            <a:r>
              <a:rPr lang="ro-RO" dirty="0" err="1" smtClean="0"/>
              <a:t>Odangiu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     Prof. Constantin-Daniel Pietriş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</a:t>
            </a:r>
            <a:r>
              <a:rPr lang="en-US" dirty="0" smtClean="0"/>
              <a:t>   </a:t>
            </a:r>
            <a:r>
              <a:rPr lang="ro-RO" dirty="0" smtClean="0"/>
              <a:t>  Inf. Mariana Argeşanu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</a:t>
            </a:r>
            <a:r>
              <a:rPr lang="en-US" dirty="0" smtClean="0"/>
              <a:t>  </a:t>
            </a:r>
            <a:r>
              <a:rPr lang="ro-RO" dirty="0" smtClean="0"/>
              <a:t>  </a:t>
            </a:r>
            <a:r>
              <a:rPr lang="ro-RO" dirty="0" err="1" smtClean="0"/>
              <a:t>Invitaţi-</a:t>
            </a:r>
            <a:r>
              <a:rPr lang="ro-RO" dirty="0" smtClean="0"/>
              <a:t> IPJ, IJJ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</a:t>
            </a:r>
            <a:r>
              <a:rPr lang="en-US" dirty="0" smtClean="0"/>
              <a:t>  </a:t>
            </a:r>
            <a:r>
              <a:rPr lang="ro-RO" dirty="0" smtClean="0"/>
              <a:t> Clasele VII A, VII 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Responsabil,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Participanţi, Prof. Constantin-Daniel Pietriş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</a:t>
            </a:r>
            <a:r>
              <a:rPr lang="ro-RO" dirty="0" smtClean="0"/>
              <a:t>                       Inf. Mariana Argeşanu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err="1" smtClean="0"/>
              <a:t>Invitaţi-</a:t>
            </a:r>
            <a:r>
              <a:rPr lang="ro-RO" dirty="0" smtClean="0"/>
              <a:t> IPJ, IJJ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</a:t>
            </a:r>
            <a:r>
              <a:rPr lang="en-US" dirty="0" smtClean="0"/>
              <a:t>   </a:t>
            </a:r>
            <a:r>
              <a:rPr lang="ro-RO" dirty="0" smtClean="0"/>
              <a:t>  Clasele VII A, VII C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o-RO" dirty="0" smtClean="0"/>
              <a:t>40 puncte: Responsabil,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Participanţi, Prof. Cristian </a:t>
            </a:r>
            <a:r>
              <a:rPr lang="ro-RO" dirty="0" err="1" smtClean="0"/>
              <a:t>Odangiu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Prof. George Constantinescu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Prof. Constantin-Daniel Pietriş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Inf. Mariana Argeşanu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</a:t>
            </a:r>
            <a:r>
              <a:rPr lang="ro-RO" dirty="0" err="1" smtClean="0"/>
              <a:t>Invitaţi-</a:t>
            </a:r>
            <a:r>
              <a:rPr lang="ro-RO" dirty="0" smtClean="0"/>
              <a:t> IPJ, IJJ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</a:t>
            </a:r>
            <a:r>
              <a:rPr lang="ro-RO" dirty="0" smtClean="0"/>
              <a:t>Clasele V A, VI 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Responsabil, Prof. Gabriela Ionică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Participant, Inf. Mariana Argeşanu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Clasele VI A, VII 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hecker dir="vert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ttp://www.olimpiadelek.ro/media_resize/projects/2015/10/14/1000x675/0_1/2015-10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800"/>
            <a:ext cx="4730157" cy="2895600"/>
          </a:xfrm>
          <a:prstGeom prst="rect">
            <a:avLst/>
          </a:prstGeom>
          <a:noFill/>
        </p:spPr>
      </p:pic>
      <p:pic>
        <p:nvPicPr>
          <p:cNvPr id="130052" name="Picture 4" descr="http://www.olimpiadelek.ro/media_resize/projects/2015/10/31/1000x675/0_1/13854_dsc041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4114800"/>
            <a:ext cx="5413853" cy="2362200"/>
          </a:xfrm>
          <a:prstGeom prst="rect">
            <a:avLst/>
          </a:prstGeom>
          <a:noFill/>
        </p:spPr>
      </p:pic>
      <p:pic>
        <p:nvPicPr>
          <p:cNvPr id="130054" name="Picture 6" descr="http://www.olimpiadelek.ro/media_resize/projects/2015/10/31/1000x675/0_1/13857_dsc041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914400"/>
            <a:ext cx="4343400" cy="318169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http://www.olimpiadelek.ro/media_resize/projects/2015/11/12/1000x675/0_1/22759_dscn95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0"/>
            <a:ext cx="5524500" cy="3152775"/>
          </a:xfrm>
          <a:prstGeom prst="rect">
            <a:avLst/>
          </a:prstGeom>
          <a:noFill/>
        </p:spPr>
      </p:pic>
      <p:pic>
        <p:nvPicPr>
          <p:cNvPr id="129028" name="Picture 4" descr="http://www.olimpiadelek.ro/media_resize/projects/2015/11/12/1000x675/0_1/22759_dscn96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3124200"/>
            <a:ext cx="6324600" cy="328176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ECO-BRICOLAJ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40 </a:t>
            </a:r>
            <a:r>
              <a:rPr lang="en-US" dirty="0" err="1" smtClean="0"/>
              <a:t>puncte</a:t>
            </a:r>
            <a:r>
              <a:rPr lang="en-US" dirty="0" smtClean="0"/>
              <a:t> : </a:t>
            </a:r>
            <a:r>
              <a:rPr lang="en-US" dirty="0" err="1" smtClean="0"/>
              <a:t>Responsabil</a:t>
            </a:r>
            <a:r>
              <a:rPr lang="en-US" dirty="0" smtClean="0"/>
              <a:t>, Prof. Graţiela-Ludmila </a:t>
            </a:r>
            <a:r>
              <a:rPr lang="en-US" dirty="0" err="1" smtClean="0"/>
              <a:t>Popa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en-US" dirty="0" err="1" smtClean="0"/>
              <a:t>Clasa</a:t>
            </a:r>
            <a:r>
              <a:rPr lang="en-US" dirty="0" smtClean="0"/>
              <a:t> VI C</a:t>
            </a:r>
          </a:p>
          <a:p>
            <a:pPr>
              <a:buNone/>
            </a:pPr>
            <a:endParaRPr lang="ro-RO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9" y="2438400"/>
            <a:ext cx="43687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162300"/>
            <a:ext cx="426085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ro-RO" b="1" dirty="0" smtClean="0"/>
              <a:t>ESTETICĂ URBANĂ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dirty="0" smtClean="0"/>
              <a:t>40 puncte: Responsabil,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</a:t>
            </a:r>
            <a:r>
              <a:rPr lang="en-US" dirty="0" smtClean="0"/>
              <a:t>   </a:t>
            </a:r>
            <a:r>
              <a:rPr lang="ro-RO" dirty="0" smtClean="0"/>
              <a:t> Clasa VI 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Responsabil, Prof. Antonescu </a:t>
            </a:r>
            <a:r>
              <a:rPr lang="ro-RO" dirty="0" err="1" smtClean="0"/>
              <a:t>Genoveva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</a:t>
            </a:r>
            <a:r>
              <a:rPr lang="en-US" dirty="0" smtClean="0"/>
              <a:t>   </a:t>
            </a:r>
            <a:r>
              <a:rPr lang="ro-RO" dirty="0" smtClean="0"/>
              <a:t> Clasa V 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Responsabil, Prof. Antonescu </a:t>
            </a:r>
            <a:r>
              <a:rPr lang="ro-RO" dirty="0" err="1" smtClean="0"/>
              <a:t>Genoveva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</a:t>
            </a:r>
            <a:r>
              <a:rPr lang="en-US" dirty="0" smtClean="0"/>
              <a:t>   </a:t>
            </a:r>
            <a:r>
              <a:rPr lang="ro-RO" dirty="0" smtClean="0"/>
              <a:t> Clasele V A, V C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http://www.olimpiadelek.ro/media_resize/projects/2015/11/17/1000x675/0_1/27503_dscn97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19400" y="2209800"/>
            <a:ext cx="6019800" cy="4210050"/>
          </a:xfrm>
          <a:prstGeom prst="rect">
            <a:avLst/>
          </a:prstGeom>
          <a:noFill/>
        </p:spPr>
      </p:pic>
      <p:pic>
        <p:nvPicPr>
          <p:cNvPr id="128002" name="Picture 2" descr="http://www.olimpiadelek.ro/media_resize/projects/2015/11/17/1000x675/0_1/27503_dscn97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457200"/>
            <a:ext cx="29464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http://www.olimpiadelek.ro/media_resize/projects/2015/11/21/1000x675/0_1/33304_dsc048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4800"/>
            <a:ext cx="6096000" cy="3432049"/>
          </a:xfrm>
          <a:prstGeom prst="rect">
            <a:avLst/>
          </a:prstGeom>
          <a:noFill/>
        </p:spPr>
      </p:pic>
      <p:pic>
        <p:nvPicPr>
          <p:cNvPr id="126980" name="Picture 4" descr="http://www.olimpiadelek.ro/media_resize/projects/2015/11/21/1000x675/0_1/33306_dsc048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0" y="3757498"/>
            <a:ext cx="4965721" cy="279570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/>
              <a:t>ETAPA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b="1" dirty="0" smtClean="0"/>
              <a:t>CLASAMENT LA NIVELUL ŞCOLII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o-RO" b="1" dirty="0" smtClean="0"/>
              <a:t>ÎNVĂŢĂMÂNTUL PRIMAR</a:t>
            </a:r>
            <a:endParaRPr lang="en-US" dirty="0" smtClean="0"/>
          </a:p>
          <a:p>
            <a:r>
              <a:rPr lang="ro-RO" b="1" dirty="0" smtClean="0"/>
              <a:t>P.Î.P. MARIANA ILIE, Clasa III A: </a:t>
            </a:r>
            <a:r>
              <a:rPr lang="ro-RO" dirty="0" smtClean="0"/>
              <a:t>11 activităţi realizate</a:t>
            </a:r>
            <a:endParaRPr lang="en-US" dirty="0" smtClean="0"/>
          </a:p>
          <a:p>
            <a:r>
              <a:rPr lang="ro-RO" b="1" dirty="0" smtClean="0"/>
              <a:t>P.Î.P. ANDREEA CĂPĂŢÂNĂ, Clasa I B: </a:t>
            </a:r>
            <a:r>
              <a:rPr lang="ro-RO" dirty="0" smtClean="0"/>
              <a:t>9 activităţi realizate</a:t>
            </a:r>
            <a:endParaRPr lang="en-US" dirty="0" smtClean="0"/>
          </a:p>
          <a:p>
            <a:r>
              <a:rPr lang="ro-RO" b="1" dirty="0" smtClean="0"/>
              <a:t>P.Î.P. LUMINIŢA POPESCU, Clasa II C: </a:t>
            </a:r>
            <a:r>
              <a:rPr lang="ro-RO" dirty="0" smtClean="0"/>
              <a:t>7 activităţi realizate + 1 activitate Et. </a:t>
            </a:r>
            <a:r>
              <a:rPr lang="en-US" dirty="0" smtClean="0"/>
              <a:t>a </a:t>
            </a:r>
            <a:r>
              <a:rPr lang="ro-RO" dirty="0" smtClean="0"/>
              <a:t>II</a:t>
            </a:r>
            <a:r>
              <a:rPr lang="en-US" dirty="0" smtClean="0"/>
              <a:t>-a</a:t>
            </a:r>
          </a:p>
          <a:p>
            <a:pPr>
              <a:buNone/>
            </a:pPr>
            <a:r>
              <a:rPr lang="ro-RO" dirty="0" smtClean="0"/>
              <a:t> </a:t>
            </a:r>
            <a:endParaRPr lang="en-US" dirty="0" smtClean="0"/>
          </a:p>
          <a:p>
            <a:pPr algn="ctr">
              <a:buNone/>
            </a:pPr>
            <a:r>
              <a:rPr lang="ro-RO" b="1" dirty="0" smtClean="0"/>
              <a:t>ÎNVĂŢĂMÂNTUL GIMNAZIAL</a:t>
            </a:r>
            <a:endParaRPr lang="en-US" dirty="0" smtClean="0"/>
          </a:p>
          <a:p>
            <a:r>
              <a:rPr lang="ro-RO" b="1" dirty="0" smtClean="0"/>
              <a:t>PROF. GRAŢIELA-LUDMILA POPA, Clasa VI C: </a:t>
            </a:r>
            <a:r>
              <a:rPr lang="ro-RO" dirty="0" smtClean="0"/>
              <a:t>24 activităţi realizate + 5 activităţi Et. </a:t>
            </a:r>
            <a:r>
              <a:rPr lang="en-US" dirty="0" smtClean="0"/>
              <a:t>a </a:t>
            </a:r>
            <a:r>
              <a:rPr lang="ro-RO" dirty="0" smtClean="0"/>
              <a:t>II</a:t>
            </a:r>
            <a:r>
              <a:rPr lang="en-US" dirty="0" smtClean="0"/>
              <a:t>-a </a:t>
            </a:r>
          </a:p>
          <a:p>
            <a:r>
              <a:rPr lang="ro-RO" b="1" dirty="0" smtClean="0"/>
              <a:t>Clasa VII B:</a:t>
            </a:r>
            <a:r>
              <a:rPr lang="ro-RO" dirty="0" smtClean="0"/>
              <a:t> 15 activităţi realizate+ 4 activităţi Et. </a:t>
            </a:r>
            <a:r>
              <a:rPr lang="en-US" dirty="0" smtClean="0"/>
              <a:t>a </a:t>
            </a:r>
            <a:r>
              <a:rPr lang="ro-RO" dirty="0" smtClean="0"/>
              <a:t>II</a:t>
            </a:r>
            <a:r>
              <a:rPr lang="en-US" dirty="0" smtClean="0"/>
              <a:t>-a </a:t>
            </a:r>
          </a:p>
          <a:p>
            <a:r>
              <a:rPr lang="ro-RO" b="1" dirty="0" smtClean="0"/>
              <a:t>Clasa V B:</a:t>
            </a:r>
            <a:r>
              <a:rPr lang="ro-RO" dirty="0" smtClean="0"/>
              <a:t> 9 activităţi realizate+ 5 activităţi Et. </a:t>
            </a:r>
            <a:r>
              <a:rPr lang="en-US" dirty="0" smtClean="0"/>
              <a:t>a </a:t>
            </a:r>
            <a:r>
              <a:rPr lang="ro-RO" dirty="0" smtClean="0"/>
              <a:t>II</a:t>
            </a:r>
            <a:r>
              <a:rPr lang="en-US" dirty="0" smtClean="0"/>
              <a:t>-a </a:t>
            </a:r>
          </a:p>
          <a:p>
            <a:endParaRPr lang="en-US" dirty="0"/>
          </a:p>
        </p:txBody>
      </p:sp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cap="all" dirty="0" err="1" smtClean="0"/>
              <a:t>Reciclare</a:t>
            </a:r>
            <a:r>
              <a:rPr lang="en-US" b="1" cap="all" dirty="0" smtClean="0"/>
              <a:t> </a:t>
            </a:r>
            <a:r>
              <a:rPr lang="en-US" b="1" cap="all" dirty="0" err="1" smtClean="0"/>
              <a:t>deŞeuri</a:t>
            </a:r>
            <a:endParaRPr lang="ro-RO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120 puncte: Hârtie            425 Kg (gimnaziu)</a:t>
            </a:r>
          </a:p>
          <a:p>
            <a:pPr>
              <a:buNone/>
            </a:pPr>
            <a:endParaRPr lang="ro-RO" dirty="0" smtClean="0"/>
          </a:p>
          <a:p>
            <a:r>
              <a:rPr lang="ro-RO" dirty="0" smtClean="0"/>
              <a:t>120 puncte: Hârtie            648 Kg (primar)</a:t>
            </a:r>
          </a:p>
          <a:p>
            <a:pPr>
              <a:buNone/>
            </a:pPr>
            <a:endParaRPr lang="ro-RO" dirty="0" smtClean="0"/>
          </a:p>
          <a:p>
            <a:r>
              <a:rPr lang="ro-RO" dirty="0" smtClean="0"/>
              <a:t>120 puncte: Hârtie+ PET-uri+ </a:t>
            </a:r>
            <a:r>
              <a:rPr lang="ro-RO" dirty="0" err="1" smtClean="0"/>
              <a:t>DEEE-uri</a:t>
            </a:r>
            <a:r>
              <a:rPr lang="ro-RO" dirty="0" smtClean="0"/>
              <a:t>  </a:t>
            </a:r>
          </a:p>
          <a:p>
            <a:pPr>
              <a:buNone/>
            </a:pPr>
            <a:r>
              <a:rPr lang="ro-RO" dirty="0" smtClean="0"/>
              <a:t>                       300 Kg     74 Kg        68 Kg</a:t>
            </a:r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olimpiadelek.ro/media_resize/projects/2015/10/31/1000x675/0_1/dsc013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628650"/>
            <a:ext cx="7734300" cy="580072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olimpiadelek.ro/media_resize/projects/2015/11/08/1000x675/0_1/18570_dscn92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533400"/>
            <a:ext cx="7696200" cy="57721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olimpiadelek.ro/media_resize/projects/2015/11/16/1000x675/0_1/27223_dscn94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838200"/>
            <a:ext cx="7391400" cy="55435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algn="ctr"/>
            <a:r>
              <a:rPr lang="en-US" b="1" cap="all" dirty="0" err="1" smtClean="0"/>
              <a:t>Protejarea</a:t>
            </a:r>
            <a:r>
              <a:rPr lang="en-US" b="1" cap="all" dirty="0" smtClean="0"/>
              <a:t> </a:t>
            </a:r>
            <a:r>
              <a:rPr lang="en-US" b="1" cap="all" dirty="0" err="1" smtClean="0"/>
              <a:t>resurselor</a:t>
            </a:r>
            <a:endParaRPr lang="ro-RO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40 puncte : Responsabili, Prof.  Emilia Andrei</a:t>
            </a:r>
          </a:p>
          <a:p>
            <a:pPr>
              <a:buNone/>
            </a:pPr>
            <a:r>
              <a:rPr lang="ro-RO" dirty="0" smtClean="0"/>
              <a:t>                                            şi Prof. Nicolae </a:t>
            </a:r>
            <a:r>
              <a:rPr lang="ro-RO" dirty="0" err="1" smtClean="0"/>
              <a:t>Cioflan</a:t>
            </a:r>
            <a:endParaRPr lang="ro-RO" dirty="0" smtClean="0"/>
          </a:p>
          <a:p>
            <a:pPr>
              <a:buNone/>
            </a:pPr>
            <a:r>
              <a:rPr lang="ro-RO" dirty="0" smtClean="0"/>
              <a:t>                        Clasa VII A, VIII B</a:t>
            </a:r>
          </a:p>
          <a:p>
            <a:pPr>
              <a:buNone/>
            </a:pPr>
            <a:endParaRPr lang="ro-RO" dirty="0" smtClean="0"/>
          </a:p>
          <a:p>
            <a:r>
              <a:rPr lang="ro-RO" dirty="0" smtClean="0"/>
              <a:t>40 puncte : </a:t>
            </a:r>
            <a:r>
              <a:rPr lang="ro-RO" dirty="0" err="1" smtClean="0"/>
              <a:t>Resp</a:t>
            </a:r>
            <a:r>
              <a:rPr lang="en-US" dirty="0" err="1" smtClean="0"/>
              <a:t>onsabili</a:t>
            </a:r>
            <a:r>
              <a:rPr lang="en-US" dirty="0" smtClean="0"/>
              <a:t>, </a:t>
            </a:r>
            <a:r>
              <a:rPr lang="ro-RO" dirty="0" smtClean="0"/>
              <a:t>Prof. Nicolae </a:t>
            </a:r>
            <a:r>
              <a:rPr lang="ro-RO" dirty="0" err="1" smtClean="0"/>
              <a:t>Cioflan</a:t>
            </a:r>
            <a:r>
              <a:rPr lang="ro-RO" dirty="0" smtClean="0"/>
              <a:t> </a:t>
            </a:r>
          </a:p>
          <a:p>
            <a:pPr>
              <a:buNone/>
            </a:pPr>
            <a:r>
              <a:rPr lang="ro-RO" dirty="0" smtClean="0"/>
              <a:t>                              </a:t>
            </a:r>
            <a:r>
              <a:rPr lang="en-US" dirty="0" smtClean="0"/>
              <a:t>              </a:t>
            </a:r>
            <a:r>
              <a:rPr lang="ro-RO" dirty="0" smtClean="0"/>
              <a:t>şi Prof. doc. Maria Marian</a:t>
            </a:r>
          </a:p>
          <a:p>
            <a:pPr>
              <a:buNone/>
            </a:pPr>
            <a:r>
              <a:rPr lang="ro-RO" dirty="0" smtClean="0"/>
              <a:t>                       Clasa VI B</a:t>
            </a:r>
          </a:p>
          <a:p>
            <a:endParaRPr lang="ro-RO" dirty="0" smtClean="0"/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olimpiadelek.ro/media_resize/projects/2015/11/09/1000x675/0_1/19812_dsc017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609600"/>
            <a:ext cx="7861300" cy="58959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olimpiadelek.ro/media_resize/projects/2015/11/23/1000x675/0_1/35863_dsc049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066800"/>
            <a:ext cx="8483239" cy="477606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en-US" b="1" dirty="0" smtClean="0"/>
              <a:t>ETAPA I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617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o-RO" b="1" dirty="0" smtClean="0"/>
              <a:t>Coordonator: Prof. Graţiela-Ludmila Popa</a:t>
            </a:r>
          </a:p>
          <a:p>
            <a:pPr>
              <a:buNone/>
            </a:pPr>
            <a:r>
              <a:rPr lang="ro-RO" b="1" dirty="0" smtClean="0"/>
              <a:t>Administrator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ro-RO" b="1" dirty="0" smtClean="0"/>
              <a:t>proiect: Prof. Graţiela-Ludmila Popa</a:t>
            </a:r>
          </a:p>
          <a:p>
            <a:pPr>
              <a:buNone/>
            </a:pPr>
            <a:r>
              <a:rPr lang="ro-RO" b="1" dirty="0" smtClean="0"/>
              <a:t>                                             Prof. Emilia Andrei</a:t>
            </a:r>
          </a:p>
          <a:p>
            <a:pPr>
              <a:buNone/>
            </a:pPr>
            <a:r>
              <a:rPr lang="ro-RO" b="1" dirty="0" smtClean="0"/>
              <a:t>Perioada</a:t>
            </a:r>
            <a:r>
              <a:rPr lang="ro-RO" dirty="0" smtClean="0"/>
              <a:t>: 05 octombrie</a:t>
            </a:r>
            <a:r>
              <a:rPr lang="en-US" dirty="0" smtClean="0"/>
              <a:t> 2015</a:t>
            </a:r>
            <a:r>
              <a:rPr lang="ro-RO" dirty="0" smtClean="0"/>
              <a:t>- 30 noiembrie</a:t>
            </a:r>
            <a:r>
              <a:rPr lang="en-US" dirty="0" smtClean="0"/>
              <a:t> 2015</a:t>
            </a:r>
            <a:endParaRPr lang="ro-RO" dirty="0" smtClean="0"/>
          </a:p>
          <a:p>
            <a:pPr>
              <a:buNone/>
            </a:pPr>
            <a:r>
              <a:rPr lang="ro-RO" b="1" dirty="0" smtClean="0"/>
              <a:t>Nr.  activit</a:t>
            </a:r>
            <a:r>
              <a:rPr lang="vi-VN" b="1" dirty="0" smtClean="0"/>
              <a:t>ăţ</a:t>
            </a:r>
            <a:r>
              <a:rPr lang="ro-RO" b="1" dirty="0" smtClean="0"/>
              <a:t>i derulate</a:t>
            </a:r>
            <a:r>
              <a:rPr lang="ro-RO" dirty="0" smtClean="0"/>
              <a:t>: 89</a:t>
            </a:r>
          </a:p>
          <a:p>
            <a:pPr>
              <a:buNone/>
            </a:pPr>
            <a:r>
              <a:rPr lang="ro-RO" b="1" dirty="0" smtClean="0"/>
              <a:t>Prof. pt. înv</a:t>
            </a:r>
            <a:r>
              <a:rPr lang="vi-VN" b="1" dirty="0" smtClean="0"/>
              <a:t>ă</a:t>
            </a:r>
            <a:r>
              <a:rPr lang="ro-RO" b="1" dirty="0" smtClean="0">
                <a:latin typeface="Calibri"/>
              </a:rPr>
              <a:t>ţ</a:t>
            </a:r>
            <a:r>
              <a:rPr lang="vi-VN" b="1" dirty="0" smtClean="0"/>
              <a:t>ă</a:t>
            </a:r>
            <a:r>
              <a:rPr lang="ro-RO" b="1" dirty="0" smtClean="0"/>
              <a:t>mântul primar participanţi </a:t>
            </a:r>
            <a:r>
              <a:rPr lang="ro-RO" dirty="0" smtClean="0"/>
              <a:t>: 1</a:t>
            </a:r>
            <a:r>
              <a:rPr lang="en-US" dirty="0" smtClean="0"/>
              <a:t>4</a:t>
            </a:r>
            <a:r>
              <a:rPr lang="ro-RO" dirty="0" smtClean="0"/>
              <a:t> din 14</a:t>
            </a:r>
          </a:p>
          <a:p>
            <a:pPr>
              <a:buNone/>
            </a:pPr>
            <a:r>
              <a:rPr lang="ro-RO" b="1" dirty="0" smtClean="0"/>
              <a:t>Prof. participanți</a:t>
            </a:r>
            <a:r>
              <a:rPr lang="ro-RO" dirty="0" smtClean="0"/>
              <a:t>: 2</a:t>
            </a:r>
            <a:r>
              <a:rPr lang="en-US" dirty="0" smtClean="0"/>
              <a:t>2</a:t>
            </a:r>
            <a:r>
              <a:rPr lang="ro-RO" dirty="0" smtClean="0"/>
              <a:t> din 27</a:t>
            </a:r>
          </a:p>
          <a:p>
            <a:pPr>
              <a:buNone/>
            </a:pPr>
            <a:r>
              <a:rPr lang="ro-RO" b="1" dirty="0" smtClean="0"/>
              <a:t>Elevi participanți</a:t>
            </a:r>
            <a:r>
              <a:rPr lang="ro-RO" dirty="0" smtClean="0"/>
              <a:t>: 640</a:t>
            </a:r>
          </a:p>
          <a:p>
            <a:pPr>
              <a:buNone/>
            </a:pPr>
            <a:r>
              <a:rPr lang="ro-RO" b="1" dirty="0" smtClean="0"/>
              <a:t>Punctaj obținut</a:t>
            </a:r>
            <a:r>
              <a:rPr lang="ro-RO" dirty="0" smtClean="0"/>
              <a:t>: 5760 puncte</a:t>
            </a:r>
          </a:p>
          <a:p>
            <a:pPr>
              <a:buNone/>
            </a:pPr>
            <a:r>
              <a:rPr lang="ro-RO" b="1" dirty="0" smtClean="0"/>
              <a:t>Premiul obținut</a:t>
            </a:r>
            <a:r>
              <a:rPr lang="ro-RO" dirty="0" smtClean="0"/>
              <a:t>: 2000 Euro</a:t>
            </a:r>
            <a:endParaRPr lang="ro-RO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RECICLARE SELECTIVĂ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895600"/>
          </a:xfrm>
        </p:spPr>
        <p:txBody>
          <a:bodyPr/>
          <a:lstStyle/>
          <a:p>
            <a:r>
              <a:rPr lang="en-US" dirty="0" smtClean="0"/>
              <a:t>80 </a:t>
            </a:r>
            <a:r>
              <a:rPr lang="en-US" dirty="0" err="1" smtClean="0"/>
              <a:t>puncte</a:t>
            </a:r>
            <a:r>
              <a:rPr lang="en-US" dirty="0" smtClean="0"/>
              <a:t>: </a:t>
            </a:r>
            <a:r>
              <a:rPr lang="en-US" dirty="0" err="1" smtClean="0"/>
              <a:t>Responsabil</a:t>
            </a:r>
            <a:r>
              <a:rPr lang="en-US" dirty="0" smtClean="0"/>
              <a:t>, P.Î.P. Emilia </a:t>
            </a:r>
            <a:r>
              <a:rPr lang="en-US" dirty="0" err="1" smtClean="0"/>
              <a:t>Diaconescu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Participant, Prof. Graţiela-Ludmila </a:t>
            </a:r>
            <a:r>
              <a:rPr lang="en-US" dirty="0" err="1" smtClean="0"/>
              <a:t>Popa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en-US" dirty="0" err="1" smtClean="0"/>
              <a:t>Clasele</a:t>
            </a:r>
            <a:r>
              <a:rPr lang="en-US" dirty="0" smtClean="0"/>
              <a:t> III B, VI C</a:t>
            </a:r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olimpiadelek.ro/media_resize/projects/2015/11/25/1000x675/0_1/39023_dsc050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57200"/>
            <a:ext cx="6496624" cy="3657600"/>
          </a:xfrm>
          <a:prstGeom prst="rect">
            <a:avLst/>
          </a:prstGeom>
          <a:noFill/>
        </p:spPr>
      </p:pic>
      <p:pic>
        <p:nvPicPr>
          <p:cNvPr id="33796" name="Picture 4" descr="http://www.olimpiadelek.ro/media_resize/projects/2015/11/25/1000x675/0_1/39023_dsc050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157701"/>
            <a:ext cx="4267200" cy="240243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ro-RO" b="1" cap="all" dirty="0" smtClean="0"/>
              <a:t>Sport Şi sănătate</a:t>
            </a:r>
            <a:endParaRPr lang="ro-RO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lnSpc>
                <a:spcPct val="150000"/>
              </a:lnSpc>
            </a:pPr>
            <a:r>
              <a:rPr lang="en-US" b="1" dirty="0" smtClean="0"/>
              <a:t>COMPETIŢII SPORTIVE</a:t>
            </a:r>
            <a:endParaRPr lang="en-US" dirty="0" smtClean="0"/>
          </a:p>
          <a:p>
            <a:pPr lvl="0" algn="ctr">
              <a:lnSpc>
                <a:spcPct val="150000"/>
              </a:lnSpc>
            </a:pPr>
            <a:r>
              <a:rPr lang="en-US" b="1" dirty="0" smtClean="0"/>
              <a:t>STIL DE VIAŢĂ ACTIV</a:t>
            </a:r>
            <a:endParaRPr lang="en-US" dirty="0" smtClean="0"/>
          </a:p>
          <a:p>
            <a:pPr lvl="0" algn="ctr">
              <a:lnSpc>
                <a:spcPct val="150000"/>
              </a:lnSpc>
            </a:pPr>
            <a:r>
              <a:rPr lang="en-US" b="1" dirty="0" smtClean="0"/>
              <a:t>SPORT ŞI NUTRIŢIE</a:t>
            </a:r>
            <a:endParaRPr lang="en-US" dirty="0" smtClean="0"/>
          </a:p>
          <a:p>
            <a:pPr lvl="0" algn="ctr">
              <a:lnSpc>
                <a:spcPct val="150000"/>
              </a:lnSpc>
            </a:pPr>
            <a:r>
              <a:rPr lang="en-US" b="1" dirty="0" smtClean="0"/>
              <a:t>PACHEŢELUL SĂNĂTOS</a:t>
            </a:r>
            <a:endParaRPr lang="en-US" dirty="0" smtClean="0"/>
          </a:p>
          <a:p>
            <a:pPr lvl="0" algn="ctr">
              <a:lnSpc>
                <a:spcPct val="150000"/>
              </a:lnSpc>
            </a:pPr>
            <a:r>
              <a:rPr lang="en-US" b="1" dirty="0" smtClean="0"/>
              <a:t>CUMPĂRĂTURI INTELIGENTE</a:t>
            </a:r>
            <a:endParaRPr lang="en-US" dirty="0" smtClean="0"/>
          </a:p>
          <a:p>
            <a:pPr lvl="0" algn="ctr">
              <a:lnSpc>
                <a:spcPct val="150000"/>
              </a:lnSpc>
            </a:pPr>
            <a:r>
              <a:rPr lang="en-US" b="1" dirty="0" smtClean="0"/>
              <a:t>DINŢI FRUMOŞI ŞI SĂNĂTOŞI</a:t>
            </a:r>
            <a:endParaRPr lang="en-US" dirty="0" smtClean="0"/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b="1" cap="all" dirty="0" err="1" smtClean="0"/>
              <a:t>CompetiŢii</a:t>
            </a:r>
            <a:r>
              <a:rPr lang="en-US" b="1" cap="all" dirty="0" smtClean="0"/>
              <a:t> sportive</a:t>
            </a:r>
            <a:endParaRPr lang="ro-RO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86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120 </a:t>
            </a:r>
            <a:r>
              <a:rPr lang="en-US" dirty="0" err="1" smtClean="0"/>
              <a:t>puncte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dirty="0" err="1" smtClean="0"/>
              <a:t>Fotbal</a:t>
            </a:r>
            <a:r>
              <a:rPr lang="fr-FR" dirty="0" smtClean="0"/>
              <a:t>: </a:t>
            </a:r>
            <a:r>
              <a:rPr lang="fr-FR" dirty="0" err="1" smtClean="0"/>
              <a:t>Responsabili</a:t>
            </a:r>
            <a:r>
              <a:rPr lang="fr-FR" dirty="0" smtClean="0"/>
              <a:t>,  Prof. George </a:t>
            </a:r>
            <a:r>
              <a:rPr lang="fr-FR" dirty="0" err="1" smtClean="0"/>
              <a:t>Constantinescu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                                   </a:t>
            </a:r>
            <a:r>
              <a:rPr lang="fr-FR" dirty="0" err="1" smtClean="0"/>
              <a:t>şi</a:t>
            </a:r>
            <a:r>
              <a:rPr lang="fr-FR" dirty="0" smtClean="0"/>
              <a:t> Prof. Ilie </a:t>
            </a:r>
            <a:r>
              <a:rPr lang="fr-FR" dirty="0" err="1" smtClean="0"/>
              <a:t>Micu</a:t>
            </a:r>
            <a:r>
              <a:rPr lang="fr-FR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              </a:t>
            </a:r>
            <a:r>
              <a:rPr lang="fr-FR" dirty="0" err="1" smtClean="0"/>
              <a:t>Clasele</a:t>
            </a:r>
            <a:r>
              <a:rPr lang="fr-FR" dirty="0" smtClean="0"/>
              <a:t> VII-VIII 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fr-FR" dirty="0" smtClean="0"/>
              <a:t>120 </a:t>
            </a:r>
            <a:r>
              <a:rPr lang="fr-FR" dirty="0" err="1" smtClean="0"/>
              <a:t>puncte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</a:t>
            </a:r>
            <a:r>
              <a:rPr lang="fr-FR" dirty="0" err="1" smtClean="0"/>
              <a:t>Tenis</a:t>
            </a:r>
            <a:r>
              <a:rPr lang="fr-FR" dirty="0" smtClean="0"/>
              <a:t> de </a:t>
            </a:r>
            <a:r>
              <a:rPr lang="fr-FR" dirty="0" err="1" smtClean="0"/>
              <a:t>masă</a:t>
            </a:r>
            <a:r>
              <a:rPr lang="fr-FR" dirty="0" smtClean="0"/>
              <a:t>: </a:t>
            </a:r>
            <a:r>
              <a:rPr lang="fr-FR" dirty="0" err="1" smtClean="0"/>
              <a:t>Responsabili</a:t>
            </a:r>
            <a:r>
              <a:rPr lang="fr-FR" dirty="0" smtClean="0"/>
              <a:t>,  Prof. George </a:t>
            </a:r>
            <a:r>
              <a:rPr lang="fr-FR" dirty="0" err="1" smtClean="0"/>
              <a:t>Constantinescu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                             </a:t>
            </a:r>
            <a:r>
              <a:rPr lang="fr-FR" dirty="0" err="1" smtClean="0"/>
              <a:t>şi</a:t>
            </a:r>
            <a:r>
              <a:rPr lang="fr-FR" dirty="0" smtClean="0"/>
              <a:t> Prof. Ilie </a:t>
            </a:r>
            <a:r>
              <a:rPr lang="fr-FR" dirty="0" err="1" smtClean="0"/>
              <a:t>Micu</a:t>
            </a:r>
            <a:r>
              <a:rPr lang="fr-FR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fr-FR" dirty="0" smtClean="0"/>
              <a:t>120 </a:t>
            </a:r>
            <a:r>
              <a:rPr lang="fr-FR" dirty="0" err="1" smtClean="0"/>
              <a:t>puncte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dirty="0" err="1" smtClean="0"/>
              <a:t>Şah</a:t>
            </a:r>
            <a:r>
              <a:rPr lang="fr-FR" dirty="0" smtClean="0"/>
              <a:t> : </a:t>
            </a:r>
            <a:r>
              <a:rPr lang="fr-FR" dirty="0" err="1" smtClean="0"/>
              <a:t>Responsabili</a:t>
            </a:r>
            <a:r>
              <a:rPr lang="fr-FR" dirty="0" smtClean="0"/>
              <a:t>,  Prof. George </a:t>
            </a:r>
            <a:r>
              <a:rPr lang="fr-FR" dirty="0" err="1" smtClean="0"/>
              <a:t>Constantinescu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                                </a:t>
            </a:r>
            <a:r>
              <a:rPr lang="fr-FR" dirty="0" err="1" smtClean="0"/>
              <a:t>şi</a:t>
            </a:r>
            <a:r>
              <a:rPr lang="fr-FR" dirty="0" smtClean="0"/>
              <a:t> Prof. Ilie </a:t>
            </a:r>
            <a:r>
              <a:rPr lang="fr-FR" dirty="0" err="1" smtClean="0"/>
              <a:t>Micu</a:t>
            </a:r>
            <a:r>
              <a:rPr lang="fr-FR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          </a:t>
            </a:r>
            <a:r>
              <a:rPr lang="fr-FR" dirty="0" err="1" smtClean="0"/>
              <a:t>Clasele</a:t>
            </a:r>
            <a:r>
              <a:rPr lang="fr-FR" dirty="0" smtClean="0"/>
              <a:t> a III-a</a:t>
            </a:r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olimpiadelek.ro/media_resize/projects/2015/10/31/1000x675/0_1/dsc042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8054" y="1295400"/>
            <a:ext cx="8349380" cy="470070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olimpiadelek.ro/media_resize/projects/2015/11/09/1000x675/0_1/19807_dsc_1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914400"/>
            <a:ext cx="8001000" cy="534466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olimpiadelek.ro/media_resize/projects/2015/11/16/1000x675/0_1/27175_dsc047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219200"/>
            <a:ext cx="8382000" cy="471906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smtClean="0"/>
              <a:t>STIL DE VIAŢĂ ACTIV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648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40 </a:t>
            </a:r>
            <a:r>
              <a:rPr lang="en-US" dirty="0" err="1" smtClean="0"/>
              <a:t>puncte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   </a:t>
            </a:r>
            <a:r>
              <a:rPr lang="fr-FR" dirty="0" err="1" smtClean="0"/>
              <a:t>Zumba</a:t>
            </a:r>
            <a:r>
              <a:rPr lang="fr-FR" dirty="0" smtClean="0"/>
              <a:t>: </a:t>
            </a:r>
            <a:r>
              <a:rPr lang="fr-FR" dirty="0" err="1" smtClean="0"/>
              <a:t>Responsabil</a:t>
            </a:r>
            <a:r>
              <a:rPr lang="fr-FR" dirty="0" smtClean="0"/>
              <a:t>- </a:t>
            </a:r>
            <a:r>
              <a:rPr lang="fr-FR" dirty="0" err="1" smtClean="0"/>
              <a:t>instructor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                 Participant, Prof. </a:t>
            </a:r>
            <a:r>
              <a:rPr lang="fr-FR" dirty="0" err="1" smtClean="0"/>
              <a:t>Gratiela-Ludmila</a:t>
            </a:r>
            <a:r>
              <a:rPr lang="fr-FR" dirty="0" smtClean="0"/>
              <a:t> </a:t>
            </a:r>
            <a:r>
              <a:rPr lang="fr-FR" dirty="0" err="1" smtClean="0"/>
              <a:t>Popa</a:t>
            </a:r>
            <a:r>
              <a:rPr lang="fr-FR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                 </a:t>
            </a:r>
            <a:r>
              <a:rPr lang="fr-FR" dirty="0" err="1" smtClean="0"/>
              <a:t>Clasa</a:t>
            </a:r>
            <a:r>
              <a:rPr lang="fr-FR" dirty="0" smtClean="0"/>
              <a:t> VI C 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40 </a:t>
            </a:r>
            <a:r>
              <a:rPr lang="en-US" dirty="0" err="1" smtClean="0"/>
              <a:t>puncte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Body Art Kids: </a:t>
            </a:r>
            <a:r>
              <a:rPr lang="en-US" dirty="0" err="1" smtClean="0"/>
              <a:t>Responsabil</a:t>
            </a:r>
            <a:r>
              <a:rPr lang="en-US" dirty="0" smtClean="0"/>
              <a:t>- instructor</a:t>
            </a:r>
          </a:p>
          <a:p>
            <a:pPr>
              <a:buNone/>
            </a:pPr>
            <a:r>
              <a:rPr lang="fr-FR" dirty="0" smtClean="0"/>
              <a:t>                               </a:t>
            </a:r>
            <a:r>
              <a:rPr lang="fr-FR" dirty="0" err="1" smtClean="0"/>
              <a:t>Participanţi</a:t>
            </a:r>
            <a:r>
              <a:rPr lang="fr-FR" dirty="0" smtClean="0"/>
              <a:t>, Prof. </a:t>
            </a:r>
            <a:r>
              <a:rPr lang="fr-FR" dirty="0" err="1" smtClean="0"/>
              <a:t>Ionela</a:t>
            </a:r>
            <a:r>
              <a:rPr lang="fr-FR" dirty="0" smtClean="0"/>
              <a:t>-Aurora </a:t>
            </a:r>
            <a:r>
              <a:rPr lang="fr-FR" dirty="0" err="1" smtClean="0"/>
              <a:t>Ciobanu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                                                 Prof. Graţiela-Ludmila </a:t>
            </a:r>
            <a:r>
              <a:rPr lang="fr-FR" dirty="0" err="1" smtClean="0"/>
              <a:t>Popa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                                                 Prof. Doc. Maria Marian 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                           </a:t>
            </a:r>
            <a:r>
              <a:rPr lang="fr-FR" dirty="0" err="1" smtClean="0"/>
              <a:t>Clasele</a:t>
            </a:r>
            <a:r>
              <a:rPr lang="fr-FR" dirty="0" smtClean="0"/>
              <a:t> III-IV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96112"/>
          </a:xfrm>
        </p:spPr>
        <p:txBody>
          <a:bodyPr/>
          <a:lstStyle/>
          <a:p>
            <a:pPr algn="ctr"/>
            <a:r>
              <a:rPr lang="en-US" b="1" dirty="0" smtClean="0"/>
              <a:t>STIL DE VIAŢĂ ACTIV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40 </a:t>
            </a:r>
            <a:r>
              <a:rPr lang="en-US" dirty="0" err="1" smtClean="0"/>
              <a:t>puncte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dirty="0" err="1" smtClean="0"/>
              <a:t>Kangoo</a:t>
            </a:r>
            <a:r>
              <a:rPr lang="fr-FR" dirty="0" smtClean="0"/>
              <a:t> </a:t>
            </a:r>
            <a:r>
              <a:rPr lang="fr-FR" dirty="0" err="1" smtClean="0"/>
              <a:t>Jumps</a:t>
            </a:r>
            <a:r>
              <a:rPr lang="fr-FR" dirty="0" smtClean="0"/>
              <a:t>: </a:t>
            </a:r>
            <a:r>
              <a:rPr lang="fr-FR" dirty="0" err="1" smtClean="0"/>
              <a:t>Responsabil</a:t>
            </a:r>
            <a:r>
              <a:rPr lang="fr-FR" dirty="0" smtClean="0"/>
              <a:t>- </a:t>
            </a:r>
            <a:r>
              <a:rPr lang="fr-FR" dirty="0" err="1" smtClean="0"/>
              <a:t>instructor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                            </a:t>
            </a:r>
            <a:r>
              <a:rPr lang="fr-FR" dirty="0" err="1" smtClean="0"/>
              <a:t>Participanţi</a:t>
            </a:r>
            <a:r>
              <a:rPr lang="fr-FR" dirty="0" smtClean="0"/>
              <a:t>, Prof. </a:t>
            </a:r>
            <a:r>
              <a:rPr lang="fr-FR" dirty="0" err="1" smtClean="0"/>
              <a:t>Ionela</a:t>
            </a:r>
            <a:r>
              <a:rPr lang="fr-FR" dirty="0" smtClean="0"/>
              <a:t>-Aurora </a:t>
            </a:r>
            <a:r>
              <a:rPr lang="fr-FR" dirty="0" err="1" smtClean="0"/>
              <a:t>Ciobanu</a:t>
            </a:r>
            <a:r>
              <a:rPr lang="fr-FR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                                                  Prof. </a:t>
            </a:r>
            <a:r>
              <a:rPr lang="fr-FR" dirty="0" err="1" smtClean="0"/>
              <a:t>Mihaela</a:t>
            </a:r>
            <a:r>
              <a:rPr lang="fr-FR" dirty="0" smtClean="0"/>
              <a:t> </a:t>
            </a:r>
            <a:r>
              <a:rPr lang="fr-FR" dirty="0" err="1" smtClean="0"/>
              <a:t>Bărbuia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                            </a:t>
            </a:r>
            <a:r>
              <a:rPr lang="fr-FR" dirty="0" err="1" smtClean="0"/>
              <a:t>Clasa</a:t>
            </a:r>
            <a:r>
              <a:rPr lang="fr-FR" dirty="0" smtClean="0"/>
              <a:t> VI C 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40 </a:t>
            </a:r>
            <a:r>
              <a:rPr lang="en-US" dirty="0" err="1" smtClean="0"/>
              <a:t>puncte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 Taekwondo: </a:t>
            </a:r>
            <a:r>
              <a:rPr lang="fr-FR" dirty="0" err="1" smtClean="0"/>
              <a:t>Responsabil</a:t>
            </a:r>
            <a:r>
              <a:rPr lang="fr-FR" dirty="0" smtClean="0"/>
              <a:t>- </a:t>
            </a:r>
            <a:r>
              <a:rPr lang="fr-FR" dirty="0" err="1" smtClean="0"/>
              <a:t>instructor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                       </a:t>
            </a:r>
            <a:r>
              <a:rPr lang="fr-FR" dirty="0" err="1" smtClean="0"/>
              <a:t>Participanţi</a:t>
            </a:r>
            <a:r>
              <a:rPr lang="fr-FR" dirty="0" smtClean="0"/>
              <a:t>, Prof. </a:t>
            </a:r>
            <a:r>
              <a:rPr lang="fr-FR" dirty="0" err="1" smtClean="0"/>
              <a:t>Gratiela-Ludmila</a:t>
            </a:r>
            <a:r>
              <a:rPr lang="fr-FR" dirty="0" smtClean="0"/>
              <a:t> </a:t>
            </a:r>
            <a:r>
              <a:rPr lang="fr-FR" dirty="0" err="1" smtClean="0"/>
              <a:t>Popa</a:t>
            </a:r>
            <a:r>
              <a:rPr lang="fr-FR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                                             Prof. Dana-</a:t>
            </a:r>
            <a:r>
              <a:rPr lang="fr-FR" dirty="0" err="1" smtClean="0"/>
              <a:t>Liana</a:t>
            </a:r>
            <a:r>
              <a:rPr lang="fr-FR" dirty="0" smtClean="0"/>
              <a:t> </a:t>
            </a:r>
            <a:r>
              <a:rPr lang="fr-FR" dirty="0" err="1" smtClean="0"/>
              <a:t>Pletoiu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                       </a:t>
            </a:r>
            <a:r>
              <a:rPr lang="fr-FR" dirty="0" err="1" smtClean="0"/>
              <a:t>Clasa</a:t>
            </a:r>
            <a:r>
              <a:rPr lang="fr-FR" dirty="0" smtClean="0"/>
              <a:t> VII B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hecke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olimpiadelek.ro/media_resize/projects/2015/10/31/1000x675/0_1/13866_dscn91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5334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DOMENII DE ACTIVITATE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en-US" b="1" dirty="0" smtClean="0"/>
              <a:t>MEDIU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/>
              <a:t>SPORT ŞI SĂNĂTATE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/>
              <a:t>CREATIVITATE ŞI TRADIŢII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/>
              <a:t>ŞTIINŢĂ- CULTURĂ- EDUCAŢIE</a:t>
            </a:r>
          </a:p>
          <a:p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olimpiadelek.ro/media_resize/projects/2015/11/09/1000x675/0_1/19781_dscn22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409576"/>
            <a:ext cx="7848600" cy="58864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olimpiadelek.ro/media_resize/projects/2015/11/09/1000x675/0_1/19789_dsc046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219200"/>
            <a:ext cx="8153400" cy="459036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olimpiadelek.ro/media_resize/projects/2015/11/20/1000x675/0_1/32049_dscn99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762000"/>
            <a:ext cx="7353300" cy="55149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 smtClean="0"/>
              <a:t>SPORT ŞI NUTRIŢIE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80 </a:t>
            </a:r>
            <a:r>
              <a:rPr lang="fr-FR" dirty="0" err="1" smtClean="0"/>
              <a:t>puncte</a:t>
            </a:r>
            <a:r>
              <a:rPr lang="fr-FR" dirty="0" smtClean="0"/>
              <a:t>: </a:t>
            </a:r>
            <a:r>
              <a:rPr lang="fr-FR" dirty="0" err="1" smtClean="0"/>
              <a:t>Responsabil</a:t>
            </a:r>
            <a:r>
              <a:rPr lang="fr-FR" dirty="0" smtClean="0"/>
              <a:t>, Dr. </a:t>
            </a:r>
            <a:r>
              <a:rPr lang="fr-FR" dirty="0" err="1" smtClean="0"/>
              <a:t>Camelia</a:t>
            </a:r>
            <a:r>
              <a:rPr lang="fr-FR" dirty="0" smtClean="0"/>
              <a:t> Radu </a:t>
            </a:r>
            <a:r>
              <a:rPr lang="en-US" dirty="0" smtClean="0"/>
              <a:t>     </a:t>
            </a:r>
          </a:p>
          <a:p>
            <a:pPr lvl="0">
              <a:buNone/>
            </a:pPr>
            <a:r>
              <a:rPr lang="fr-FR" dirty="0" smtClean="0"/>
              <a:t>                       </a:t>
            </a:r>
            <a:r>
              <a:rPr lang="fr-FR" dirty="0" err="1" smtClean="0"/>
              <a:t>Participanţi</a:t>
            </a:r>
            <a:r>
              <a:rPr lang="fr-FR" dirty="0" smtClean="0"/>
              <a:t>, Prof. </a:t>
            </a:r>
            <a:r>
              <a:rPr lang="fr-FR" dirty="0" err="1" smtClean="0"/>
              <a:t>Ioana</a:t>
            </a:r>
            <a:r>
              <a:rPr lang="fr-FR" dirty="0" smtClean="0"/>
              <a:t> Dan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                                          </a:t>
            </a:r>
            <a:r>
              <a:rPr lang="fr-FR" dirty="0" err="1" smtClean="0"/>
              <a:t>şi</a:t>
            </a:r>
            <a:r>
              <a:rPr lang="fr-FR" dirty="0" smtClean="0"/>
              <a:t> Prof. </a:t>
            </a:r>
            <a:r>
              <a:rPr lang="fr-FR" dirty="0" err="1" smtClean="0"/>
              <a:t>Mihaela</a:t>
            </a:r>
            <a:r>
              <a:rPr lang="fr-FR" dirty="0" smtClean="0"/>
              <a:t> </a:t>
            </a:r>
            <a:r>
              <a:rPr lang="fr-FR" dirty="0" err="1" smtClean="0"/>
              <a:t>Bărbuia</a:t>
            </a:r>
            <a:r>
              <a:rPr lang="en-US" dirty="0" smtClean="0"/>
              <a:t> </a:t>
            </a:r>
            <a:r>
              <a:rPr lang="fr-FR" dirty="0" smtClean="0"/>
              <a:t>   </a:t>
            </a:r>
          </a:p>
          <a:p>
            <a:pPr>
              <a:buNone/>
            </a:pPr>
            <a:r>
              <a:rPr lang="fr-FR" dirty="0" smtClean="0"/>
              <a:t>                       </a:t>
            </a:r>
            <a:r>
              <a:rPr lang="fr-FR" dirty="0" err="1" smtClean="0"/>
              <a:t>Clasele</a:t>
            </a:r>
            <a:r>
              <a:rPr lang="fr-FR" dirty="0" smtClean="0"/>
              <a:t> V A, V C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80 puncte: Responsabili, P.Î.P. Daniela Cîmpeanu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</a:t>
            </a:r>
            <a:r>
              <a:rPr lang="en-US" dirty="0" smtClean="0"/>
              <a:t>   </a:t>
            </a:r>
            <a:r>
              <a:rPr lang="ro-RO" dirty="0" smtClean="0"/>
              <a:t>  şi Înv. Alina Constantin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Clasele II A, IV B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olimpiadelek.ro/media_resize/projects/2015/11/16/1000x675/0_1/27190_dscn97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476250"/>
            <a:ext cx="7696200" cy="57721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olimpiadelek.ro/media_resize/projects/2015/11/21/1000x675/0_1/33390_dscn64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42926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32688"/>
          </a:xfrm>
        </p:spPr>
        <p:txBody>
          <a:bodyPr>
            <a:normAutofit/>
          </a:bodyPr>
          <a:lstStyle/>
          <a:p>
            <a:pPr algn="ctr"/>
            <a:r>
              <a:rPr lang="ro-RO" b="1" dirty="0" smtClean="0"/>
              <a:t>PACHEŢELUL SĂNĂTOS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pPr lvl="0"/>
            <a:r>
              <a:rPr lang="ro-RO" dirty="0" smtClean="0"/>
              <a:t>40 puncte: Responsabili, P. Î.P. Luminiţa Popescu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şi P. Î.P. Nicolae Eremia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</a:t>
            </a:r>
            <a:r>
              <a:rPr lang="en-US" dirty="0" smtClean="0"/>
              <a:t>   </a:t>
            </a:r>
            <a:r>
              <a:rPr lang="ro-RO" dirty="0" smtClean="0"/>
              <a:t>  Clasele I A, II 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Responsabili, P. Î.P. Andreea Căpăţână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    şi Înv. Alina Constantin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Clasele I B, II 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Responsabili, P. Î.P. Olimpia </a:t>
            </a:r>
            <a:r>
              <a:rPr lang="ro-RO" dirty="0" err="1" smtClean="0"/>
              <a:t>Medaru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     şi P. Î.P. Iulia</a:t>
            </a:r>
            <a:r>
              <a:rPr lang="en-US" dirty="0" smtClean="0"/>
              <a:t>-</a:t>
            </a:r>
            <a:r>
              <a:rPr lang="ro-RO" dirty="0" smtClean="0"/>
              <a:t>Carmen Vasile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Clasele CP C, I C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olimpiadelek.ro/media_resize/projects/2015/11/07/1000x675/0_1/18106_dscn10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685800"/>
            <a:ext cx="5638800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olimpiadelek.ro/media_resize/projects/2015/11/20/1000x675/0_1/32047_20151124_1152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219200"/>
            <a:ext cx="8382000" cy="471906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olimpiadelek.ro/media_resize/projects/2015/11/20/1000x675/0_1/32046_dsc094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810500" cy="58578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MEDIU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200000"/>
              </a:lnSpc>
            </a:pPr>
            <a:r>
              <a:rPr lang="en-US" b="1" dirty="0" smtClean="0"/>
              <a:t>ECOLOGIZARE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/>
              <a:t>PLANTARE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/>
              <a:t>ECO-BRICOLAJ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/>
              <a:t>RECICLARE DEŞEURI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/>
              <a:t>PROTEJAREA RESURSELOR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/>
              <a:t>RECICLARE SELECTIVĂ</a:t>
            </a:r>
            <a:endParaRPr lang="ro-RO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o-RO" b="1" dirty="0" smtClean="0"/>
              <a:t>CUMPĂRĂTURI INTELIGENTE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648200"/>
          </a:xfrm>
        </p:spPr>
        <p:txBody>
          <a:bodyPr/>
          <a:lstStyle/>
          <a:p>
            <a:pPr lvl="0"/>
            <a:r>
              <a:rPr lang="ro-RO" dirty="0" smtClean="0"/>
              <a:t>40 puncte: Responsabili, P.Î.P. Mariana Ilie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  şi P.Î.P. Camelia Ilie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Participanţi, Prof. Gabriela-Laura Constantinescu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</a:t>
            </a:r>
            <a:r>
              <a:rPr lang="en-US" dirty="0" smtClean="0"/>
              <a:t>   </a:t>
            </a:r>
            <a:r>
              <a:rPr lang="ro-RO" dirty="0" smtClean="0"/>
              <a:t>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şi Prof. Mădălina-Violeta Popescu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</a:t>
            </a:r>
            <a:r>
              <a:rPr lang="en-US" dirty="0" smtClean="0"/>
              <a:t>   </a:t>
            </a:r>
            <a:r>
              <a:rPr lang="ro-RO" dirty="0" smtClean="0"/>
              <a:t>Clasele III A, IV 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Responsabil, Prof. Grațiela-Ludmila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Clasa VI C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olimpiadelek.ro/media_resize/projects/2015/11/09/1000x675/0_1/19794_dsc043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762001"/>
            <a:ext cx="8526818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olimpiadelek.ro/media_resize/projects/2015/11/21/1000x675/0_1/33431_dscn98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0" y="762000"/>
            <a:ext cx="4256828" cy="56673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o-RO" b="1" dirty="0" smtClean="0"/>
              <a:t>DINŢI FRUMOŞI ŞI SĂNĂTOŞI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410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o-RO" dirty="0" smtClean="0"/>
              <a:t>40 puncte: Responsabili, P.Î.P. Delia Andreescu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</a:t>
            </a:r>
            <a:r>
              <a:rPr lang="en-US" dirty="0" smtClean="0"/>
              <a:t>   </a:t>
            </a:r>
            <a:r>
              <a:rPr lang="ro-RO" dirty="0" smtClean="0"/>
              <a:t> şi Dr. </a:t>
            </a:r>
            <a:r>
              <a:rPr lang="ro-RO" dirty="0" err="1" smtClean="0"/>
              <a:t>Patricia</a:t>
            </a:r>
            <a:r>
              <a:rPr lang="ro-RO" dirty="0" smtClean="0"/>
              <a:t> Bădoi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</a:t>
            </a:r>
            <a:r>
              <a:rPr lang="en-US" dirty="0" smtClean="0"/>
              <a:t>    </a:t>
            </a:r>
            <a:r>
              <a:rPr lang="ro-RO" dirty="0" smtClean="0"/>
              <a:t> Clasa CP 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Responsabili, P.Î.P. Valeria Dimulescu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</a:t>
            </a:r>
            <a:r>
              <a:rPr lang="en-US" dirty="0" smtClean="0"/>
              <a:t>   </a:t>
            </a:r>
            <a:r>
              <a:rPr lang="ro-RO" dirty="0" smtClean="0"/>
              <a:t>  şi Dr. </a:t>
            </a:r>
            <a:r>
              <a:rPr lang="ro-RO" dirty="0" err="1" smtClean="0"/>
              <a:t>Patricia</a:t>
            </a:r>
            <a:r>
              <a:rPr lang="ro-RO" dirty="0" smtClean="0"/>
              <a:t> Bădoi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 </a:t>
            </a:r>
            <a:r>
              <a:rPr lang="ro-RO" dirty="0" smtClean="0"/>
              <a:t>Clasa CP 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Responsabili, P.Î.P. Luminiţa Popescu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</a:t>
            </a:r>
            <a:r>
              <a:rPr lang="en-US" dirty="0" smtClean="0"/>
              <a:t>   </a:t>
            </a:r>
            <a:r>
              <a:rPr lang="ro-RO" dirty="0" smtClean="0"/>
              <a:t> P.Î.P. Nicolae Eremia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şi Dr. </a:t>
            </a:r>
            <a:r>
              <a:rPr lang="ro-RO" dirty="0" err="1" smtClean="0"/>
              <a:t>Patricia</a:t>
            </a:r>
            <a:r>
              <a:rPr lang="ro-RO" dirty="0" smtClean="0"/>
              <a:t> Bădoi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 </a:t>
            </a:r>
            <a:r>
              <a:rPr lang="ro-RO" dirty="0" smtClean="0"/>
              <a:t>Clasele I A, II 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Responsabili, P.Î.P. Camelia Ilie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</a:t>
            </a:r>
            <a:r>
              <a:rPr lang="en-US" dirty="0" smtClean="0"/>
              <a:t>   </a:t>
            </a:r>
            <a:r>
              <a:rPr lang="ro-RO" dirty="0" smtClean="0"/>
              <a:t>    Înv. Alina Constantin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</a:t>
            </a:r>
            <a:r>
              <a:rPr lang="en-US" dirty="0" smtClean="0"/>
              <a:t>   </a:t>
            </a:r>
            <a:r>
              <a:rPr lang="ro-RO" dirty="0" smtClean="0"/>
              <a:t> şi Dr. </a:t>
            </a:r>
            <a:r>
              <a:rPr lang="ro-RO" dirty="0" err="1" smtClean="0"/>
              <a:t>Patricia</a:t>
            </a:r>
            <a:r>
              <a:rPr lang="ro-RO" dirty="0" smtClean="0"/>
              <a:t> Bădoi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 </a:t>
            </a:r>
            <a:r>
              <a:rPr lang="ro-RO" dirty="0" smtClean="0"/>
              <a:t>Clasele II A, IV C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olimpiadelek.ro/media_resize/projects/2015/10/20/1000x675/0_1/dsc038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143000"/>
            <a:ext cx="8442229" cy="475297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olimpiadelek.ro/media_resize/projects/2015/10/25/1000x675/0_1/997_dsc039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052094"/>
            <a:ext cx="8229600" cy="463326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olimpiadelek.ro/media_resize/projects/2015/11/09/1000x675/0_1/19848_dscn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72390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olimpiadelek.ro/media_resize/projects/2015/11/21/1000x675/0_1/33392_dsc05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033500"/>
            <a:ext cx="8458200" cy="476196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o-RO" b="1" dirty="0" smtClean="0"/>
              <a:t>CREATIVITATE ŞI TRADIŢII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o-RO" b="1" dirty="0" smtClean="0"/>
              <a:t>EXPOZIŢII INTERNE</a:t>
            </a:r>
            <a:endParaRPr lang="en-US" b="1" dirty="0" smtClean="0"/>
          </a:p>
          <a:p>
            <a:pPr lvl="0" algn="ctr">
              <a:buNone/>
            </a:pPr>
            <a:endParaRPr lang="en-US" dirty="0" smtClean="0"/>
          </a:p>
          <a:p>
            <a:pPr lvl="0" algn="ctr"/>
            <a:r>
              <a:rPr lang="ro-RO" b="1" dirty="0" smtClean="0"/>
              <a:t>DANS ŞI MUZICĂ</a:t>
            </a:r>
            <a:endParaRPr lang="en-US" b="1" dirty="0" smtClean="0"/>
          </a:p>
          <a:p>
            <a:pPr lvl="0" algn="ctr">
              <a:buNone/>
            </a:pPr>
            <a:endParaRPr lang="en-US" dirty="0" smtClean="0"/>
          </a:p>
          <a:p>
            <a:pPr lvl="0" algn="ctr"/>
            <a:r>
              <a:rPr lang="ro-RO" b="1" dirty="0" smtClean="0"/>
              <a:t>CREAŢII LITERARE</a:t>
            </a:r>
            <a:endParaRPr lang="en-US" b="1" dirty="0" smtClean="0"/>
          </a:p>
          <a:p>
            <a:pPr lvl="0" algn="ctr">
              <a:buNone/>
            </a:pPr>
            <a:endParaRPr lang="en-US" dirty="0" smtClean="0"/>
          </a:p>
          <a:p>
            <a:pPr lvl="0" algn="ctr"/>
            <a:r>
              <a:rPr lang="ro-RO" b="1" dirty="0" smtClean="0"/>
              <a:t>DESIGN VESTIMENTAR</a:t>
            </a:r>
            <a:endParaRPr lang="en-US" b="1" dirty="0" smtClean="0"/>
          </a:p>
          <a:p>
            <a:pPr lvl="0" algn="ctr">
              <a:buNone/>
            </a:pPr>
            <a:endParaRPr lang="en-US" dirty="0" smtClean="0"/>
          </a:p>
          <a:p>
            <a:pPr lvl="0" algn="ctr"/>
            <a:r>
              <a:rPr lang="ro-RO" b="1" dirty="0" smtClean="0"/>
              <a:t>TEATRU</a:t>
            </a:r>
            <a:endParaRPr lang="en-US" b="1" dirty="0" smtClean="0"/>
          </a:p>
          <a:p>
            <a:pPr lvl="0" algn="ctr">
              <a:buNone/>
            </a:pPr>
            <a:endParaRPr lang="en-US" dirty="0" smtClean="0"/>
          </a:p>
          <a:p>
            <a:pPr lvl="0" algn="ctr"/>
            <a:r>
              <a:rPr lang="ro-RO" b="1" dirty="0" smtClean="0"/>
              <a:t>TRADIŢII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>
            <a:normAutofit/>
          </a:bodyPr>
          <a:lstStyle/>
          <a:p>
            <a:pPr lvl="0" algn="ctr"/>
            <a:r>
              <a:rPr lang="ro-RO" b="1" dirty="0" smtClean="0"/>
              <a:t>EXPOZIŢII INTERNE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334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o-RO" dirty="0" smtClean="0"/>
              <a:t>40 puncte: „Semne de carte cu motive tradiţionale”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</a:t>
            </a:r>
            <a:r>
              <a:rPr lang="ro-RO" dirty="0" smtClean="0"/>
              <a:t>Responsabili, P.Î.P. Dana Câmpeanu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</a:t>
            </a:r>
            <a:r>
              <a:rPr lang="en-US" dirty="0" smtClean="0"/>
              <a:t> </a:t>
            </a:r>
            <a:r>
              <a:rPr lang="ro-RO" dirty="0" smtClean="0"/>
              <a:t>P.Î.P. Andreea Căpățână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</a:t>
            </a:r>
            <a:r>
              <a:rPr lang="en-US" dirty="0" smtClean="0"/>
              <a:t> </a:t>
            </a:r>
            <a:r>
              <a:rPr lang="ro-RO" dirty="0" smtClean="0"/>
              <a:t>P.Î.P. Mariana Ilie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</a:t>
            </a:r>
            <a:r>
              <a:rPr lang="en-US" dirty="0" smtClean="0"/>
              <a:t> </a:t>
            </a:r>
            <a:r>
              <a:rPr lang="ro-RO" dirty="0" smtClean="0"/>
              <a:t>P.Î.P. Elena </a:t>
            </a:r>
            <a:r>
              <a:rPr lang="ro-RO" dirty="0" err="1" smtClean="0"/>
              <a:t>Câciu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</a:t>
            </a:r>
            <a:r>
              <a:rPr lang="en-US" dirty="0" smtClean="0"/>
              <a:t> </a:t>
            </a:r>
            <a:r>
              <a:rPr lang="ro-RO" dirty="0" smtClean="0"/>
              <a:t> P.Î.P. Olimpia </a:t>
            </a:r>
            <a:r>
              <a:rPr lang="ro-RO" dirty="0" err="1" smtClean="0"/>
              <a:t>Medaru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</a:t>
            </a:r>
            <a:r>
              <a:rPr lang="en-US" dirty="0" smtClean="0"/>
              <a:t> </a:t>
            </a:r>
            <a:r>
              <a:rPr lang="ro-RO" dirty="0" smtClean="0"/>
              <a:t>P.Î.P. Emilia Diaconescu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</a:t>
            </a:r>
            <a:r>
              <a:rPr lang="en-US" dirty="0" smtClean="0"/>
              <a:t> </a:t>
            </a:r>
            <a:r>
              <a:rPr lang="ro-RO" dirty="0" smtClean="0"/>
              <a:t>P.Î.P. Valeria Dimulescu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</a:t>
            </a:r>
            <a:r>
              <a:rPr lang="en-US" dirty="0" smtClean="0"/>
              <a:t> </a:t>
            </a:r>
            <a:r>
              <a:rPr lang="ro-RO" dirty="0" smtClean="0"/>
              <a:t>P.Î.P. Iulia-Carmen Vasile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</a:t>
            </a:r>
            <a:r>
              <a:rPr lang="en-US" dirty="0" smtClean="0"/>
              <a:t> </a:t>
            </a:r>
            <a:r>
              <a:rPr lang="ro-RO" dirty="0" smtClean="0"/>
              <a:t> Înv. Alina Constantin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</a:t>
            </a:r>
            <a:r>
              <a:rPr lang="en-US" dirty="0" smtClean="0"/>
              <a:t> </a:t>
            </a:r>
            <a:r>
              <a:rPr lang="ro-RO" dirty="0" smtClean="0"/>
              <a:t>şi Prof. Claudia Miu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Clasele CP B, CP C, I B, I C, II A, II B, III A, III B, IV B, VI B, VI C, VII B, VIII 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„Animale din frunze”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Responsabil, P.Î.P. Andreea Căpățână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</a:t>
            </a:r>
            <a:r>
              <a:rPr lang="en-US" dirty="0" smtClean="0"/>
              <a:t>   </a:t>
            </a:r>
            <a:r>
              <a:rPr lang="ro-RO" dirty="0" smtClean="0"/>
              <a:t> Clasa I B</a:t>
            </a:r>
            <a:endParaRPr lang="en-US" dirty="0" smtClean="0"/>
          </a:p>
        </p:txBody>
      </p:sp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ECOLOGIZARE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120 </a:t>
            </a:r>
            <a:r>
              <a:rPr lang="en-US" dirty="0" err="1" smtClean="0"/>
              <a:t>puncte</a:t>
            </a:r>
            <a:r>
              <a:rPr lang="en-US" dirty="0" smtClean="0"/>
              <a:t> : </a:t>
            </a:r>
            <a:r>
              <a:rPr lang="en-US" dirty="0" err="1" smtClean="0"/>
              <a:t>Responsabil</a:t>
            </a:r>
            <a:r>
              <a:rPr lang="en-US" dirty="0" smtClean="0"/>
              <a:t>, Prof. Adriana-Carmen </a:t>
            </a:r>
            <a:r>
              <a:rPr lang="en-US" dirty="0" err="1" smtClean="0"/>
              <a:t>Vespescu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Participant, Prof. </a:t>
            </a:r>
            <a:r>
              <a:rPr lang="en-US" dirty="0" err="1" smtClean="0"/>
              <a:t>Nicolae</a:t>
            </a:r>
            <a:r>
              <a:rPr lang="en-US" dirty="0" smtClean="0"/>
              <a:t> </a:t>
            </a:r>
            <a:r>
              <a:rPr lang="en-US" dirty="0" err="1" smtClean="0"/>
              <a:t>Cioflan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</a:t>
            </a:r>
            <a:r>
              <a:rPr lang="en-US" dirty="0" err="1" smtClean="0"/>
              <a:t>Clasa</a:t>
            </a:r>
            <a:r>
              <a:rPr lang="en-US" dirty="0" smtClean="0"/>
              <a:t> VII 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120 </a:t>
            </a:r>
            <a:r>
              <a:rPr lang="en-US" dirty="0" err="1" smtClean="0"/>
              <a:t>puncte</a:t>
            </a:r>
            <a:r>
              <a:rPr lang="en-US" dirty="0" smtClean="0"/>
              <a:t> : </a:t>
            </a:r>
            <a:r>
              <a:rPr lang="en-US" dirty="0" err="1" smtClean="0"/>
              <a:t>Responsabili</a:t>
            </a:r>
            <a:r>
              <a:rPr lang="en-US" dirty="0" smtClean="0"/>
              <a:t>, P.Î.P. </a:t>
            </a:r>
            <a:r>
              <a:rPr lang="en-US" dirty="0" err="1" smtClean="0"/>
              <a:t>Lumini</a:t>
            </a:r>
            <a:r>
              <a:rPr lang="en-US" dirty="0" err="1" smtClean="0">
                <a:latin typeface="Calibri"/>
              </a:rPr>
              <a:t>ţ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Popescu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                    </a:t>
            </a:r>
            <a:r>
              <a:rPr lang="en-US" dirty="0" err="1" smtClean="0"/>
              <a:t>şi</a:t>
            </a:r>
            <a:r>
              <a:rPr lang="en-US" dirty="0" smtClean="0"/>
              <a:t> P.Î.P. </a:t>
            </a:r>
            <a:r>
              <a:rPr lang="en-US" dirty="0" err="1" smtClean="0"/>
              <a:t>Nicolae</a:t>
            </a:r>
            <a:r>
              <a:rPr lang="en-US" dirty="0" smtClean="0"/>
              <a:t> </a:t>
            </a:r>
            <a:r>
              <a:rPr lang="en-US" dirty="0" err="1" smtClean="0"/>
              <a:t>Eremia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 </a:t>
            </a:r>
            <a:r>
              <a:rPr lang="en-US" dirty="0" err="1" smtClean="0"/>
              <a:t>Clasele</a:t>
            </a:r>
            <a:r>
              <a:rPr lang="en-US" dirty="0" smtClean="0"/>
              <a:t> I A, II 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120 </a:t>
            </a:r>
            <a:r>
              <a:rPr lang="en-US" dirty="0" err="1" smtClean="0"/>
              <a:t>puncte</a:t>
            </a:r>
            <a:r>
              <a:rPr lang="en-US" dirty="0" smtClean="0"/>
              <a:t> : </a:t>
            </a:r>
            <a:r>
              <a:rPr lang="en-US" dirty="0" err="1" smtClean="0"/>
              <a:t>Responsabili</a:t>
            </a:r>
            <a:r>
              <a:rPr lang="en-US" dirty="0" smtClean="0"/>
              <a:t>, </a:t>
            </a:r>
            <a:r>
              <a:rPr lang="en-US" dirty="0" err="1" smtClean="0"/>
              <a:t>Înv</a:t>
            </a:r>
            <a:r>
              <a:rPr lang="en-US" dirty="0" smtClean="0"/>
              <a:t>. </a:t>
            </a:r>
            <a:r>
              <a:rPr lang="en-US" dirty="0" err="1" smtClean="0"/>
              <a:t>Alina</a:t>
            </a:r>
            <a:r>
              <a:rPr lang="en-US" dirty="0" smtClean="0"/>
              <a:t> </a:t>
            </a:r>
            <a:r>
              <a:rPr lang="en-US" dirty="0" err="1" smtClean="0"/>
              <a:t>Constantin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</a:t>
            </a:r>
            <a:r>
              <a:rPr lang="en-US" dirty="0" err="1" smtClean="0"/>
              <a:t>şi</a:t>
            </a:r>
            <a:r>
              <a:rPr lang="en-US" dirty="0" smtClean="0"/>
              <a:t> P.Î.P. </a:t>
            </a:r>
            <a:r>
              <a:rPr lang="en-US" dirty="0" err="1" smtClean="0"/>
              <a:t>Camelia</a:t>
            </a:r>
            <a:r>
              <a:rPr lang="en-US" dirty="0" smtClean="0"/>
              <a:t> </a:t>
            </a:r>
            <a:r>
              <a:rPr lang="en-US" dirty="0" err="1" smtClean="0"/>
              <a:t>Ilie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</a:t>
            </a:r>
            <a:r>
              <a:rPr lang="en-US" dirty="0" err="1" smtClean="0"/>
              <a:t>Clasele</a:t>
            </a:r>
            <a:r>
              <a:rPr lang="en-US" dirty="0" smtClean="0"/>
              <a:t> II A, IV C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56488"/>
          </a:xfrm>
        </p:spPr>
        <p:txBody>
          <a:bodyPr/>
          <a:lstStyle/>
          <a:p>
            <a:pPr algn="ctr"/>
            <a:r>
              <a:rPr lang="ro-RO" b="1" dirty="0" smtClean="0"/>
              <a:t>EXPOZIŢII INTERNE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o-RO" dirty="0" smtClean="0"/>
              <a:t>40 puncte:  „</a:t>
            </a:r>
            <a:r>
              <a:rPr lang="ro-RO" dirty="0" err="1" smtClean="0"/>
              <a:t>Costume-</a:t>
            </a:r>
            <a:r>
              <a:rPr lang="ro-RO" dirty="0" smtClean="0"/>
              <a:t> </a:t>
            </a:r>
            <a:r>
              <a:rPr lang="ro-RO" dirty="0" err="1" smtClean="0"/>
              <a:t>Persoane-Personaje</a:t>
            </a:r>
            <a:r>
              <a:rPr lang="ro-RO" dirty="0" smtClean="0"/>
              <a:t>” (Biblioteca Judeţeană Olt)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</a:t>
            </a:r>
            <a:r>
              <a:rPr lang="ro-RO" dirty="0" smtClean="0"/>
              <a:t> Responsabil, Prof. Emilia Andrei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</a:t>
            </a:r>
            <a:r>
              <a:rPr lang="en-US" dirty="0" smtClean="0"/>
              <a:t> </a:t>
            </a:r>
            <a:r>
              <a:rPr lang="ro-RO" dirty="0" smtClean="0"/>
              <a:t>Participant, Prof. Ilie Micu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</a:t>
            </a:r>
            <a:r>
              <a:rPr lang="en-US" dirty="0" smtClean="0"/>
              <a:t> </a:t>
            </a:r>
            <a:r>
              <a:rPr lang="ro-RO" dirty="0" smtClean="0"/>
              <a:t>Clasele VII A, VII 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„</a:t>
            </a:r>
            <a:r>
              <a:rPr lang="ro-RO" dirty="0" err="1" smtClean="0"/>
              <a:t>Costume-</a:t>
            </a:r>
            <a:r>
              <a:rPr lang="ro-RO" dirty="0" smtClean="0"/>
              <a:t> </a:t>
            </a:r>
            <a:r>
              <a:rPr lang="ro-RO" dirty="0" err="1" smtClean="0"/>
              <a:t>Persoane-Personaje</a:t>
            </a:r>
            <a:r>
              <a:rPr lang="ro-RO" dirty="0" smtClean="0"/>
              <a:t>” (şcoală)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</a:t>
            </a:r>
            <a:r>
              <a:rPr lang="ro-RO" dirty="0" smtClean="0"/>
              <a:t>Responsabil, P.Î.P. Iulia-Carmen Vasile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</a:t>
            </a:r>
            <a:r>
              <a:rPr lang="ro-RO" dirty="0" smtClean="0"/>
              <a:t>Clasele CP- IV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„</a:t>
            </a:r>
            <a:r>
              <a:rPr lang="ro-RO" dirty="0" err="1" smtClean="0"/>
              <a:t>Costume-</a:t>
            </a:r>
            <a:r>
              <a:rPr lang="ro-RO" dirty="0" smtClean="0"/>
              <a:t> </a:t>
            </a:r>
            <a:r>
              <a:rPr lang="ro-RO" dirty="0" err="1" smtClean="0"/>
              <a:t>Persoane-Personaje</a:t>
            </a:r>
            <a:r>
              <a:rPr lang="ro-RO" dirty="0" smtClean="0"/>
              <a:t>”  (şcoală)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</a:t>
            </a:r>
            <a:r>
              <a:rPr lang="ro-RO" dirty="0" smtClean="0"/>
              <a:t>Responsabil, Prof. Claudia Miu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</a:t>
            </a:r>
            <a:r>
              <a:rPr lang="ro-RO" dirty="0" smtClean="0"/>
              <a:t>Clasele V- VIII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hecke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olimpiadelek.ro/media_resize/projects/2015/10/01/1000x675/0_1/dsc037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219200"/>
            <a:ext cx="8339907" cy="469536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olimpiadelek.ro/media_resize/projects/2015/11/14/1000x675/0_1/25047_sam_23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914400"/>
            <a:ext cx="8229600" cy="548914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www.olimpiadelek.ro/media_resize/projects/2015/11/21/1000x675/0_1/33422_dsc021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762000"/>
            <a:ext cx="7425041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http://www.olimpiadelek.ro/media_resize/projects/2015/11/21/1000x675/0_1/33415_dsc09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762000"/>
            <a:ext cx="7048500" cy="52863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olimpiadelek.ro/media_resize/projects/2015/11/21/1000x675/0_1/33402_dscn00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762000"/>
            <a:ext cx="7467600" cy="56007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ro-RO" b="1" dirty="0" smtClean="0"/>
              <a:t>DANS ŞI MUZICĂ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lvl="0"/>
            <a:r>
              <a:rPr lang="ro-RO" dirty="0" smtClean="0"/>
              <a:t>40 puncte: Responsabil, Prof. Elena-Corina </a:t>
            </a:r>
            <a:r>
              <a:rPr lang="ro-RO" dirty="0" err="1" smtClean="0"/>
              <a:t>Leanca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ro-RO" dirty="0" smtClean="0"/>
              <a:t>                  Clasa VI 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Responsabili, P.Î.P. Luminiţa Popescu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şi Înv. Alina Constantin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</a:t>
            </a:r>
            <a:r>
              <a:rPr lang="ro-RO" dirty="0" smtClean="0"/>
              <a:t>Clasele II A, II 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Responsabil, P.Î.P. Mariana Ilie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</a:t>
            </a:r>
            <a:r>
              <a:rPr lang="en-US" dirty="0" smtClean="0"/>
              <a:t>   </a:t>
            </a:r>
            <a:r>
              <a:rPr lang="ro-RO" dirty="0" smtClean="0"/>
              <a:t>  Clasa III A</a:t>
            </a:r>
            <a:endParaRPr lang="en-US" dirty="0" smtClean="0"/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ro-RO" b="1" dirty="0" smtClean="0"/>
              <a:t>DANS ŞI MUZICĂ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o-RO" dirty="0" smtClean="0"/>
              <a:t>40 puncte: „Serbarea de Crăciun”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Responsabil,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Participanţi, Prof. Gabriela-Laura Constantinescu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Prof. Dana-Liana </a:t>
            </a:r>
            <a:r>
              <a:rPr lang="ro-RO" dirty="0" err="1" smtClean="0"/>
              <a:t>Pletoiu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</a:t>
            </a:r>
            <a:r>
              <a:rPr lang="en-US" dirty="0" smtClean="0"/>
              <a:t> </a:t>
            </a:r>
            <a:r>
              <a:rPr lang="ro-RO" dirty="0" smtClean="0"/>
              <a:t>Prof. Elena-Corina </a:t>
            </a:r>
            <a:r>
              <a:rPr lang="ro-RO" dirty="0" err="1" smtClean="0"/>
              <a:t>Leanca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Prof. Emilia Andrei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Prof. Nicolae </a:t>
            </a:r>
            <a:r>
              <a:rPr lang="ro-RO" dirty="0" err="1" smtClean="0"/>
              <a:t>Cioflan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P.Î.P. Olimpia </a:t>
            </a:r>
            <a:r>
              <a:rPr lang="ro-RO" dirty="0" err="1" smtClean="0"/>
              <a:t>Medaru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P.Î.P. Mariana Ilie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</a:t>
            </a:r>
            <a:r>
              <a:rPr lang="ro-RO" dirty="0" smtClean="0"/>
              <a:t>P.Î.P. Luminița Popescu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</a:t>
            </a:r>
            <a:r>
              <a:rPr lang="ro-RO" dirty="0" smtClean="0"/>
              <a:t>P.Î.P. Andreea Căpăţână</a:t>
            </a:r>
            <a:endParaRPr lang="en-US" dirty="0" smtClean="0"/>
          </a:p>
          <a:p>
            <a:pPr marL="2408238" indent="0">
              <a:buNone/>
            </a:pPr>
            <a:r>
              <a:rPr lang="en-US" dirty="0" smtClean="0"/>
              <a:t>    </a:t>
            </a:r>
            <a:r>
              <a:rPr lang="ro-RO" dirty="0" smtClean="0"/>
              <a:t>P.Î.P. Diana Barbu</a:t>
            </a:r>
            <a:endParaRPr lang="en-US" dirty="0" smtClean="0"/>
          </a:p>
          <a:p>
            <a:pPr marL="2408238" indent="0">
              <a:buNone/>
            </a:pPr>
            <a:r>
              <a:rPr lang="en-US" dirty="0" smtClean="0"/>
              <a:t>    </a:t>
            </a:r>
            <a:r>
              <a:rPr lang="ro-RO" dirty="0" smtClean="0"/>
              <a:t>P.Î.P. Elena </a:t>
            </a:r>
            <a:r>
              <a:rPr lang="ro-RO" dirty="0" err="1" smtClean="0"/>
              <a:t>Câciu</a:t>
            </a:r>
            <a:endParaRPr lang="en-US" dirty="0" smtClean="0"/>
          </a:p>
          <a:p>
            <a:pPr marL="2408238" indent="0">
              <a:buNone/>
            </a:pPr>
            <a:r>
              <a:rPr lang="en-US" dirty="0" smtClean="0"/>
              <a:t>    </a:t>
            </a:r>
            <a:r>
              <a:rPr lang="ro-RO" dirty="0" smtClean="0"/>
              <a:t>P.Î.P. Valeria Dimulescu</a:t>
            </a:r>
            <a:endParaRPr lang="en-US" dirty="0" smtClean="0"/>
          </a:p>
          <a:p>
            <a:pPr marL="2408238" indent="0">
              <a:buNone/>
            </a:pPr>
            <a:r>
              <a:rPr lang="en-US" dirty="0" smtClean="0"/>
              <a:t>    </a:t>
            </a:r>
            <a:r>
              <a:rPr lang="ro-RO" dirty="0" smtClean="0"/>
              <a:t>Înv. Alina Constantin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hecker dir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olimpiadelek.ro/media_resize/projects/2015/11/09/1000x675/0_1/19796_dscn93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514350"/>
            <a:ext cx="7886700" cy="591502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olimpiadelek.ro/media_resize/projects/2015/11/18/1000x675/0_1/30631_dscn64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609600"/>
            <a:ext cx="7200900" cy="54006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limpiadelek.ro/media_resize/projects/2015/11/07/1000x675/0_1/17935_dsc042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143000"/>
            <a:ext cx="8256126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olimpiadelek.ro/media_resize/projects/2015/12/04/1000x675/0_1/44366_sam_33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685800"/>
            <a:ext cx="7658100" cy="57435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http://www.olimpiadelek.ro/media_resize/projects/2015/12/07/1000x675/0_1/46165_dscn02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990600"/>
            <a:ext cx="4120896" cy="5486400"/>
          </a:xfrm>
          <a:prstGeom prst="rect">
            <a:avLst/>
          </a:prstGeom>
          <a:noFill/>
        </p:spPr>
      </p:pic>
      <p:pic>
        <p:nvPicPr>
          <p:cNvPr id="71686" name="Picture 6" descr="http://www.olimpiadelek.ro/media_resize/projects/2015/12/07/1000x675/0_1/46165_dscn03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048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ro-RO" b="1" dirty="0" smtClean="0"/>
              <a:t>CREAŢII LITERARE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o-RO" dirty="0" smtClean="0"/>
              <a:t>80 puncte: Responsabil, Prof. Gabriela-Laura Constantinescu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 </a:t>
            </a:r>
            <a:r>
              <a:rPr lang="ro-RO" dirty="0" smtClean="0"/>
              <a:t>Participanţi,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</a:t>
            </a:r>
            <a:r>
              <a:rPr lang="en-US" dirty="0" smtClean="0"/>
              <a:t>    </a:t>
            </a:r>
            <a:r>
              <a:rPr lang="ro-RO" dirty="0" smtClean="0"/>
              <a:t> Prof. </a:t>
            </a:r>
            <a:r>
              <a:rPr lang="ro-RO" dirty="0" err="1" smtClean="0"/>
              <a:t>Ionela-Aurora</a:t>
            </a:r>
            <a:r>
              <a:rPr lang="ro-RO" dirty="0" smtClean="0"/>
              <a:t> Ciobanu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</a:t>
            </a:r>
            <a:r>
              <a:rPr lang="en-US" dirty="0" smtClean="0"/>
              <a:t>    </a:t>
            </a:r>
            <a:r>
              <a:rPr lang="ro-RO" dirty="0" smtClean="0"/>
              <a:t>Prof. Ioana Dan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</a:t>
            </a:r>
            <a:r>
              <a:rPr lang="en-US" dirty="0" smtClean="0"/>
              <a:t>    </a:t>
            </a:r>
            <a:r>
              <a:rPr lang="ro-RO" dirty="0" smtClean="0"/>
              <a:t>Prof. Mihaela </a:t>
            </a:r>
            <a:r>
              <a:rPr lang="ro-RO" dirty="0" err="1" smtClean="0"/>
              <a:t>Bărbuia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</a:t>
            </a:r>
            <a:r>
              <a:rPr lang="en-US" dirty="0" smtClean="0"/>
              <a:t>    </a:t>
            </a:r>
            <a:r>
              <a:rPr lang="ro-RO" dirty="0" smtClean="0"/>
              <a:t>Prof. Adriana-Carmen </a:t>
            </a:r>
            <a:r>
              <a:rPr lang="ro-RO" dirty="0" err="1" smtClean="0"/>
              <a:t>Vespescu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</a:t>
            </a:r>
            <a:r>
              <a:rPr lang="en-US" dirty="0" smtClean="0"/>
              <a:t>    </a:t>
            </a:r>
            <a:r>
              <a:rPr lang="ro-RO" dirty="0" smtClean="0"/>
              <a:t>Prof. Emilia Andrei   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Clasa VIII  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80 puncte: Responsabil, Prof. </a:t>
            </a:r>
            <a:r>
              <a:rPr lang="ro-RO" dirty="0" err="1" smtClean="0"/>
              <a:t>Ionela-Aurora</a:t>
            </a:r>
            <a:r>
              <a:rPr lang="ro-RO" dirty="0" smtClean="0"/>
              <a:t> Ciobanu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 </a:t>
            </a:r>
            <a:r>
              <a:rPr lang="ro-RO" dirty="0" smtClean="0"/>
              <a:t>Participanţi, Prof. Dana-Liana </a:t>
            </a:r>
            <a:r>
              <a:rPr lang="ro-RO" dirty="0" err="1" smtClean="0"/>
              <a:t>Pletoiu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</a:t>
            </a:r>
            <a:r>
              <a:rPr lang="en-US" dirty="0" smtClean="0"/>
              <a:t>    </a:t>
            </a:r>
            <a:r>
              <a:rPr lang="ro-RO" dirty="0" smtClean="0"/>
              <a:t>Prof. Emilia Andrei   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</a:t>
            </a:r>
            <a:r>
              <a:rPr lang="en-US" dirty="0" smtClean="0"/>
              <a:t>    </a:t>
            </a:r>
            <a:r>
              <a:rPr lang="ro-RO" dirty="0" smtClean="0"/>
              <a:t>Prof. doc. Maria Marian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</a:t>
            </a:r>
            <a:r>
              <a:rPr lang="en-US" dirty="0" smtClean="0"/>
              <a:t>    </a:t>
            </a:r>
            <a:r>
              <a:rPr lang="ro-RO" dirty="0" smtClean="0"/>
              <a:t>Prof. Ştefan </a:t>
            </a:r>
            <a:r>
              <a:rPr lang="ro-RO" dirty="0" err="1" smtClean="0"/>
              <a:t>Urâtu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</a:t>
            </a:r>
            <a:r>
              <a:rPr lang="en-US" dirty="0" smtClean="0"/>
              <a:t>    </a:t>
            </a:r>
            <a:r>
              <a:rPr lang="ro-RO" dirty="0" smtClean="0"/>
              <a:t>Prof. Nicolae </a:t>
            </a:r>
            <a:r>
              <a:rPr lang="ro-RO" dirty="0" err="1" smtClean="0"/>
              <a:t>Cioflan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Clasele VI B, VIII B</a:t>
            </a:r>
            <a:endParaRPr lang="en-US" dirty="0" smtClean="0"/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ro-RO" b="1" dirty="0" smtClean="0"/>
              <a:t>CREAŢII LITERARE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62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o-RO" dirty="0" smtClean="0"/>
              <a:t>80 puncte: Concurs „Pe urmele lui Eugen Ionescu”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ro-RO" dirty="0" smtClean="0"/>
              <a:t>Responsabili, Prof. Gabriela-Laura Constantinescu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</a:t>
            </a:r>
            <a:r>
              <a:rPr lang="ro-RO" dirty="0" smtClean="0"/>
              <a:t>                            </a:t>
            </a:r>
            <a:r>
              <a:rPr lang="en-US" dirty="0" smtClean="0"/>
              <a:t> </a:t>
            </a:r>
            <a:r>
              <a:rPr lang="ro-RO" dirty="0" smtClean="0"/>
              <a:t>Prof. </a:t>
            </a:r>
            <a:r>
              <a:rPr lang="ro-RO" dirty="0" err="1" smtClean="0"/>
              <a:t>Ionela-Aurora</a:t>
            </a:r>
            <a:r>
              <a:rPr lang="ro-RO" dirty="0" smtClean="0"/>
              <a:t> Ciobanu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</a:t>
            </a:r>
            <a:r>
              <a:rPr lang="ro-RO" dirty="0" smtClean="0"/>
              <a:t>                            </a:t>
            </a:r>
            <a:r>
              <a:rPr lang="en-US" dirty="0" smtClean="0"/>
              <a:t> </a:t>
            </a:r>
            <a:r>
              <a:rPr lang="ro-RO" dirty="0" smtClean="0"/>
              <a:t>Prof. Dana-Liana </a:t>
            </a:r>
            <a:r>
              <a:rPr lang="ro-RO" dirty="0" err="1" smtClean="0"/>
              <a:t>Pletoiu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</a:t>
            </a:r>
            <a:r>
              <a:rPr lang="en-US" dirty="0" smtClean="0"/>
              <a:t>                   </a:t>
            </a:r>
            <a:r>
              <a:rPr lang="ro-RO" dirty="0" smtClean="0"/>
              <a:t>Participanţi, Prof. Mihaela </a:t>
            </a:r>
            <a:r>
              <a:rPr lang="ro-RO" dirty="0" err="1" smtClean="0"/>
              <a:t>Bărbuia</a:t>
            </a:r>
            <a:r>
              <a:rPr lang="ro-RO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</a:t>
            </a:r>
            <a:r>
              <a:rPr lang="en-US" dirty="0" smtClean="0"/>
              <a:t>                    </a:t>
            </a:r>
            <a:r>
              <a:rPr lang="ro-RO" dirty="0" smtClean="0"/>
              <a:t>Prof. Ioana Dan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</a:t>
            </a:r>
            <a:r>
              <a:rPr lang="en-US" dirty="0" smtClean="0"/>
              <a:t>                    </a:t>
            </a:r>
            <a:r>
              <a:rPr lang="ro-RO" dirty="0" smtClean="0"/>
              <a:t> P.Î.P. Olimpia </a:t>
            </a:r>
            <a:r>
              <a:rPr lang="ro-RO" dirty="0" err="1" smtClean="0"/>
              <a:t>Medaru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</a:t>
            </a:r>
            <a:r>
              <a:rPr lang="en-US" dirty="0" smtClean="0"/>
              <a:t>                    </a:t>
            </a:r>
            <a:r>
              <a:rPr lang="ro-RO" dirty="0" smtClean="0"/>
              <a:t>P.Î.P. Emilia Diaconescu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</a:t>
            </a:r>
            <a:r>
              <a:rPr lang="en-US" dirty="0" smtClean="0"/>
              <a:t>                    </a:t>
            </a:r>
            <a:r>
              <a:rPr lang="ro-RO" dirty="0" smtClean="0"/>
              <a:t> Înv. Alina Constantin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</a:t>
            </a:r>
            <a:r>
              <a:rPr lang="en-US" dirty="0" smtClean="0"/>
              <a:t>                    </a:t>
            </a:r>
            <a:r>
              <a:rPr lang="ro-RO" dirty="0" smtClean="0"/>
              <a:t>  Prof. Emilia Andrei   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</a:t>
            </a:r>
            <a:r>
              <a:rPr lang="en-US" dirty="0" smtClean="0"/>
              <a:t>                   </a:t>
            </a:r>
            <a:r>
              <a:rPr lang="ro-RO" dirty="0" smtClean="0"/>
              <a:t> Clasele VI B, VI C, VII B, VIII B, VIII C, VIII 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hecker dir="vert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ro-RO" b="1" dirty="0" smtClean="0"/>
              <a:t>CREAŢII LITERARE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o-RO" dirty="0" smtClean="0"/>
              <a:t>80 puncte: Concurs de recitări „Serile de sidef”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Responsabil, P.Î.P. Valeria Dimulescu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Participanţi, Prof. Gabriela-Laura Constantinescu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 Înv. Alina Constantin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Prof. doc. Maria Marian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P.Î.P. Emilia Diaconescu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 P.Î.P. Camelia Ilie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 P.Î.P. Elena </a:t>
            </a:r>
            <a:r>
              <a:rPr lang="ro-RO" dirty="0" err="1" smtClean="0"/>
              <a:t>Câciu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 P.Î.P. Nicolae Eremia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 P.Î.P. Andreea Căpăţână</a:t>
            </a:r>
            <a:endParaRPr lang="en-US" dirty="0" smtClean="0"/>
          </a:p>
          <a:p>
            <a:pPr>
              <a:buNone/>
            </a:pPr>
            <a:r>
              <a:rPr lang="en-US" smtClean="0"/>
              <a:t>                                             </a:t>
            </a:r>
            <a:r>
              <a:rPr lang="ro-RO" smtClean="0"/>
              <a:t>P.Î.P</a:t>
            </a:r>
            <a:r>
              <a:rPr lang="ro-RO" dirty="0" smtClean="0"/>
              <a:t>. Diana Barbu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 Prof. Emilia Andrei   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Clasele CP- IV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hecker dir="vert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olimpiadelek.ro/media_resize/projects/2015/10/31/1000x675/0_1/dscn90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523876"/>
            <a:ext cx="7772400" cy="58293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olimpiadelek.ro/media_resize/projects/2015/11/03/1000x675/0_1/15780_dsc042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219200"/>
            <a:ext cx="8171537" cy="460057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olimpiadelek.ro/media_resize/projects/2015/11/20/1000x675/0_1/32044_dsc020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609600"/>
            <a:ext cx="7620000" cy="570865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http://www.olimpiadelek.ro/media_resize/projects/2015/11/21/1000x675/0_1/33309_dsc022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838200"/>
            <a:ext cx="7315200" cy="548031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DESIGN VESTIMENTAR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o-RO" dirty="0" smtClean="0"/>
              <a:t>80 puncte: „Măşti de carnaval”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Responsabil, P.Î.P. Iulia-Carmen Vasile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Participanţi,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</a:t>
            </a:r>
            <a:r>
              <a:rPr lang="en-US" dirty="0" smtClean="0"/>
              <a:t>  </a:t>
            </a:r>
            <a:r>
              <a:rPr lang="ro-RO" dirty="0" smtClean="0"/>
              <a:t>                Prof. Mihaela </a:t>
            </a:r>
            <a:r>
              <a:rPr lang="ro-RO" dirty="0" err="1" smtClean="0"/>
              <a:t>Bărbuia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Clasa CP C</a:t>
            </a:r>
            <a:endParaRPr lang="en-US" dirty="0" smtClean="0"/>
          </a:p>
          <a:p>
            <a:pPr lvl="0"/>
            <a:r>
              <a:rPr lang="ro-RO" dirty="0" smtClean="0"/>
              <a:t>80 puncte: „Ținute de vară”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Responsabil,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Clasa VI C</a:t>
            </a:r>
            <a:endParaRPr lang="en-US" dirty="0" smtClean="0"/>
          </a:p>
          <a:p>
            <a:pPr lvl="0"/>
            <a:r>
              <a:rPr lang="ro-RO" dirty="0" smtClean="0"/>
              <a:t>80 puncte: „Costume din materiale reciclabile”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Responsabil,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Participanţi, P.Î.P. Luminiţa Popescu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  P.Î.P. Valeria Dimulescu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  P.Î.P. Olimpia </a:t>
            </a:r>
            <a:r>
              <a:rPr lang="ro-RO" dirty="0" err="1" smtClean="0"/>
              <a:t>Medaru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  Prof. Emilia Andrei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Clasele II C, CP B, I C, V B, VI C</a:t>
            </a:r>
            <a:endParaRPr lang="en-US" dirty="0" smtClean="0"/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olimpiadelek.ro/media_resize/projects/2015/11/09/1000x675/0_1/19841_img_02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9000" y="609600"/>
            <a:ext cx="7569200" cy="56769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762000"/>
            <a:ext cx="7083425" cy="53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olimpiadelek.ro/media_resize/projects/2015/11/07/1000x675/0_1/18003_dscn94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685800"/>
            <a:ext cx="7239000" cy="54292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olimpiadelek.ro/media_resize/projects/2015/11/21/1000x675/0_1/33462_dscn00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838200"/>
            <a:ext cx="7200900" cy="54006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TEATRU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o-RO" dirty="0" smtClean="0"/>
              <a:t>120 puncte : „Titanic Vals” (fragment)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</a:t>
            </a:r>
            <a:r>
              <a:rPr lang="en-US" dirty="0" smtClean="0"/>
              <a:t>    </a:t>
            </a:r>
            <a:r>
              <a:rPr lang="ro-RO" dirty="0" smtClean="0"/>
              <a:t>Responsabil, Prof. Gabriela-Laura Constantinescu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  </a:t>
            </a:r>
            <a:r>
              <a:rPr lang="ro-RO" dirty="0" smtClean="0"/>
              <a:t>Participanţi,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</a:t>
            </a:r>
            <a:r>
              <a:rPr lang="en-US" dirty="0" smtClean="0"/>
              <a:t>     </a:t>
            </a:r>
            <a:r>
              <a:rPr lang="ro-RO" dirty="0" smtClean="0"/>
              <a:t>Prof. Emilia Andrei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Clasa VIII 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120 puncte : Responsabili, P.Î.P. Mariana Ilie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</a:t>
            </a:r>
            <a:r>
              <a:rPr lang="en-US" dirty="0" smtClean="0"/>
              <a:t>                         </a:t>
            </a:r>
            <a:r>
              <a:rPr lang="ro-RO" dirty="0" smtClean="0"/>
              <a:t>  şi  P.Î.P. Andreea Căpăţână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Clasele I B, III 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120 puncte : „D-l Goe”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</a:t>
            </a:r>
            <a:r>
              <a:rPr lang="en-US" dirty="0" smtClean="0"/>
              <a:t>    </a:t>
            </a:r>
            <a:r>
              <a:rPr lang="ro-RO" dirty="0" smtClean="0"/>
              <a:t>Responsabili, Prof. Dana-Liana </a:t>
            </a:r>
            <a:r>
              <a:rPr lang="ro-RO" dirty="0" err="1" smtClean="0"/>
              <a:t>Pletoiu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</a:t>
            </a:r>
            <a:r>
              <a:rPr lang="en-US" dirty="0" smtClean="0"/>
              <a:t>    </a:t>
            </a:r>
            <a:r>
              <a:rPr lang="ro-RO" dirty="0" smtClean="0"/>
              <a:t>şi 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Clasa VIC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TEATRU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o-RO" dirty="0" smtClean="0"/>
              <a:t>120 puncte : „Lecţia de teatru”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</a:t>
            </a:r>
            <a:r>
              <a:rPr lang="en-US" dirty="0" smtClean="0"/>
              <a:t>    </a:t>
            </a:r>
            <a:r>
              <a:rPr lang="ro-RO" dirty="0" smtClean="0"/>
              <a:t>Responsabili, Prof. Emilia Andrei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</a:t>
            </a:r>
            <a:r>
              <a:rPr lang="en-US" dirty="0" smtClean="0"/>
              <a:t>     </a:t>
            </a:r>
            <a:r>
              <a:rPr lang="ro-RO" dirty="0" smtClean="0"/>
              <a:t>   şi  Prof. Dana-Liana </a:t>
            </a:r>
            <a:r>
              <a:rPr lang="ro-RO" dirty="0" err="1" smtClean="0"/>
              <a:t>Pletoiu</a:t>
            </a:r>
            <a:r>
              <a:rPr lang="ro-RO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</a:t>
            </a:r>
            <a:r>
              <a:rPr lang="en-US" dirty="0" smtClean="0"/>
              <a:t>   </a:t>
            </a:r>
            <a:r>
              <a:rPr lang="ro-RO" dirty="0" smtClean="0"/>
              <a:t>Participanţi, Prof. Gabriela-Laura Constantinescu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</a:t>
            </a:r>
            <a:r>
              <a:rPr lang="en-US" dirty="0" smtClean="0"/>
              <a:t>    </a:t>
            </a:r>
            <a:r>
              <a:rPr lang="ro-RO" dirty="0" smtClean="0"/>
              <a:t> 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Clasele VB, VIC, VII B, VIII 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120 puncte : „Serbarea de Crăciun”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</a:t>
            </a:r>
            <a:r>
              <a:rPr lang="en-US" dirty="0" smtClean="0"/>
              <a:t> </a:t>
            </a:r>
            <a:r>
              <a:rPr lang="ro-RO" dirty="0" smtClean="0"/>
              <a:t> Responsabil, Prof. Graţiela-Ludmila Popa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</a:t>
            </a:r>
            <a:r>
              <a:rPr lang="en-US" dirty="0" smtClean="0"/>
              <a:t> </a:t>
            </a:r>
            <a:r>
              <a:rPr lang="ro-RO" dirty="0" smtClean="0"/>
              <a:t>Participanţi, Prof. Gabriela-Laura Constantinescu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Prof. Dana-Liana </a:t>
            </a:r>
            <a:r>
              <a:rPr lang="ro-RO" dirty="0" err="1" smtClean="0"/>
              <a:t>Pletoiu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</a:t>
            </a:r>
            <a:r>
              <a:rPr lang="en-US" dirty="0" smtClean="0"/>
              <a:t>    </a:t>
            </a:r>
            <a:r>
              <a:rPr lang="ro-RO" dirty="0" smtClean="0"/>
              <a:t> </a:t>
            </a:r>
            <a:r>
              <a:rPr lang="en-US" dirty="0" smtClean="0"/>
              <a:t> </a:t>
            </a:r>
            <a:r>
              <a:rPr lang="ro-RO" dirty="0" smtClean="0"/>
              <a:t>P.Î.P. Mariana Ilie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</a:t>
            </a:r>
            <a:r>
              <a:rPr lang="en-US" dirty="0" smtClean="0"/>
              <a:t>      </a:t>
            </a:r>
            <a:r>
              <a:rPr lang="ro-RO" dirty="0" smtClean="0"/>
              <a:t>Prof. Emilia Andrei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hecker dir="vert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olimpiadelek.ro/media_resize/projects/2015/11/03/1000x675/0_1/15036_dsc015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90526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olimpiadelek.ro/media_resize/projects/2015/11/09/1000x675/0_1/19828_sam_30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466726"/>
            <a:ext cx="7848600" cy="58864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olimpiadelek.ro/media_resize/projects/2015/11/21/1000x675/0_1/33412_dscn98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609600"/>
            <a:ext cx="7556500" cy="56673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olimpiadelek.ro/media_resize/projects/2015/11/21/1000x675/0_1/33398_dsc023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685800"/>
            <a:ext cx="6553200" cy="536821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olimpiadelek.ro/media_resize/projects/2015/12/07/1000x675/0_1/46158_dscn02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33400"/>
            <a:ext cx="7696200" cy="57721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8382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ro-RO" b="1" dirty="0" smtClean="0"/>
              <a:t>TRADIŢII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o-RO" dirty="0" smtClean="0"/>
              <a:t>80 puncte: „Simfonia culorilor”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Responsabil,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Participanţi, Prof. Dana-Liana </a:t>
            </a:r>
            <a:r>
              <a:rPr lang="ro-RO" dirty="0" err="1" smtClean="0"/>
              <a:t>Pletoiu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 Prof. Elena-Corina </a:t>
            </a:r>
            <a:r>
              <a:rPr lang="ro-RO" dirty="0" err="1" smtClean="0"/>
              <a:t>Leanca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 Prof. Gabriela Ionică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 Prof. Emilia Andrei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 Prof. Nicolae </a:t>
            </a:r>
            <a:r>
              <a:rPr lang="ro-RO" dirty="0" err="1" smtClean="0"/>
              <a:t>Cioflan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Clasele V B, VI C, VII 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80 puncte: „Oltenia”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Responsabili, Prof. Dana-Liana </a:t>
            </a:r>
            <a:r>
              <a:rPr lang="ro-RO" dirty="0" err="1" smtClean="0"/>
              <a:t>Pletoiu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şi Prof. Emilia Andrei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Clasa VII 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80 puncte: „Sf. Mihail şi Gavril”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Responsabil, Prof. Emilia Andrei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Clasa V B</a:t>
            </a:r>
            <a:endParaRPr lang="en-US" dirty="0" smtClean="0"/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ctr"/>
            <a:r>
              <a:rPr lang="ro-RO" b="1" dirty="0" smtClean="0"/>
              <a:t>TRADIŢII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81400"/>
          </a:xfrm>
        </p:spPr>
        <p:txBody>
          <a:bodyPr>
            <a:normAutofit lnSpcReduction="10000"/>
          </a:bodyPr>
          <a:lstStyle/>
          <a:p>
            <a:pPr lvl="0"/>
            <a:r>
              <a:rPr lang="ro-RO" dirty="0" smtClean="0"/>
              <a:t>80 puncte: „Parada costumelor internaţionale”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Responsabil,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Participanţi, P.Î.P. Luminiţa Popescu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P.Î.P. Olimpia </a:t>
            </a:r>
            <a:r>
              <a:rPr lang="ro-RO" dirty="0" err="1" smtClean="0"/>
              <a:t>Medaru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P.Î.P. Valeria Dimulescu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Prof. Dana-Liana </a:t>
            </a:r>
            <a:r>
              <a:rPr lang="ro-RO" dirty="0" err="1" smtClean="0"/>
              <a:t>Pletoiu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Prof. Emilia Andrei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Clasele  CP B, I C, II C,  V B, VI C, VII B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hecker dir="vert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http://www.olimpiadelek.ro/media_resize/projects/2015/09/28/1000x675/0_1/picture-0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2743200"/>
            <a:ext cx="4876800" cy="3657600"/>
          </a:xfrm>
          <a:prstGeom prst="rect">
            <a:avLst/>
          </a:prstGeom>
          <a:noFill/>
        </p:spPr>
      </p:pic>
      <p:pic>
        <p:nvPicPr>
          <p:cNvPr id="86018" name="Picture 2" descr="http://www.olimpiadelek.ro/media_resize/projects/2015/09/28/1000x675/0_1/picture-1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04800"/>
            <a:ext cx="4508500" cy="33813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olimpiadelek.ro/media_resize/projects/2015/10/31/1000x675/0_1/dsc014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4572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www.olimpiadelek.ro/media_resize/projects/2015/11/07/1000x675/0_1/17957_dsc017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533400"/>
            <a:ext cx="7861300" cy="58959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www.olimpiadelek.ro/media_resize/projects/2015/11/07/1000x675/0_1/18127_dscn98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609600"/>
            <a:ext cx="7696200" cy="57721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o-RO" b="1" dirty="0" smtClean="0"/>
              <a:t>ŞTIINŢĂ- CULTURĂ-EDUCAŢIE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 lvl="0" algn="ctr"/>
            <a:r>
              <a:rPr lang="ro-RO" b="1" dirty="0" smtClean="0"/>
              <a:t>INVENŢII (PROIECTE INOVATIVE/ SOLUŢII)</a:t>
            </a:r>
            <a:endParaRPr lang="en-US" b="1" dirty="0" smtClean="0"/>
          </a:p>
          <a:p>
            <a:pPr lvl="0" algn="ctr">
              <a:buNone/>
            </a:pPr>
            <a:endParaRPr lang="en-US" dirty="0" smtClean="0"/>
          </a:p>
          <a:p>
            <a:pPr lvl="0" algn="ctr"/>
            <a:r>
              <a:rPr lang="ro-RO" b="1" dirty="0" smtClean="0"/>
              <a:t>CIVILIZAŢI ÎN TRAFIC</a:t>
            </a:r>
            <a:endParaRPr lang="en-US" b="1" dirty="0" smtClean="0"/>
          </a:p>
          <a:p>
            <a:pPr lvl="0" algn="ctr">
              <a:buNone/>
            </a:pPr>
            <a:endParaRPr lang="en-US" dirty="0" smtClean="0"/>
          </a:p>
          <a:p>
            <a:pPr lvl="0" algn="ctr"/>
            <a:r>
              <a:rPr lang="ro-RO" b="1" dirty="0" smtClean="0"/>
              <a:t>PRIM-AJUTOR</a:t>
            </a:r>
            <a:endParaRPr lang="en-US" b="1" dirty="0" smtClean="0"/>
          </a:p>
          <a:p>
            <a:pPr lvl="0" algn="ctr">
              <a:buNone/>
            </a:pPr>
            <a:endParaRPr lang="en-US" dirty="0" smtClean="0"/>
          </a:p>
          <a:p>
            <a:pPr lvl="0" algn="ctr"/>
            <a:r>
              <a:rPr lang="ro-RO" b="1" dirty="0" smtClean="0"/>
              <a:t>ORIENTARE PROFESIONALĂ</a:t>
            </a:r>
            <a:endParaRPr lang="en-US" b="1" dirty="0" smtClean="0"/>
          </a:p>
          <a:p>
            <a:pPr lvl="0" algn="ctr">
              <a:buNone/>
            </a:pPr>
            <a:endParaRPr lang="en-US" dirty="0" smtClean="0"/>
          </a:p>
          <a:p>
            <a:pPr lvl="0" algn="ctr"/>
            <a:r>
              <a:rPr lang="ro-RO" b="1" dirty="0" smtClean="0"/>
              <a:t>VIZITE INFORMATIVE</a:t>
            </a:r>
            <a:endParaRPr lang="en-US" b="1" dirty="0" smtClean="0"/>
          </a:p>
          <a:p>
            <a:pPr lvl="0" algn="ctr">
              <a:buNone/>
            </a:pPr>
            <a:endParaRPr lang="en-US" dirty="0" smtClean="0"/>
          </a:p>
          <a:p>
            <a:pPr lvl="0" algn="ctr"/>
            <a:r>
              <a:rPr lang="ro-RO" b="1" dirty="0" smtClean="0"/>
              <a:t> VIZITE CULTURALE</a:t>
            </a:r>
            <a:endParaRPr lang="en-US" b="1" dirty="0" smtClean="0"/>
          </a:p>
          <a:p>
            <a:pPr lvl="0" algn="ctr">
              <a:buNone/>
            </a:pPr>
            <a:endParaRPr lang="en-US" dirty="0" smtClean="0"/>
          </a:p>
          <a:p>
            <a:pPr lvl="0" algn="ctr"/>
            <a:r>
              <a:rPr lang="ro-RO" b="1" dirty="0" smtClean="0"/>
              <a:t>EDUCAŢIE FINANCIARĂ</a:t>
            </a:r>
            <a:endParaRPr lang="en-US" b="1" dirty="0" smtClean="0"/>
          </a:p>
          <a:p>
            <a:pPr lvl="0" algn="ctr">
              <a:buNone/>
            </a:pPr>
            <a:endParaRPr lang="en-US" dirty="0" smtClean="0"/>
          </a:p>
          <a:p>
            <a:pPr lvl="0" algn="ctr"/>
            <a:r>
              <a:rPr lang="ro-RO" b="1" dirty="0" smtClean="0"/>
              <a:t>INTERNET</a:t>
            </a:r>
            <a:endParaRPr lang="en-US" b="1" dirty="0" smtClean="0"/>
          </a:p>
          <a:p>
            <a:pPr lvl="0" algn="ctr">
              <a:buNone/>
            </a:pPr>
            <a:endParaRPr lang="en-US" dirty="0" smtClean="0"/>
          </a:p>
          <a:p>
            <a:pPr lvl="0" algn="ctr"/>
            <a:r>
              <a:rPr lang="ro-RO" b="1" dirty="0" smtClean="0"/>
              <a:t>ESTETICĂ URBANĂ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89888"/>
          </a:xfrm>
        </p:spPr>
        <p:txBody>
          <a:bodyPr>
            <a:normAutofit fontScale="90000"/>
          </a:bodyPr>
          <a:lstStyle/>
          <a:p>
            <a:pPr lvl="0" algn="ctr"/>
            <a:r>
              <a:rPr lang="ro-RO" b="1" dirty="0" smtClean="0"/>
              <a:t>INVENŢII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b="1" dirty="0" smtClean="0"/>
              <a:t>(PROIECTE INOVATIVE/ SOLUŢII)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o-RO" dirty="0" smtClean="0"/>
              <a:t>200 puncte:Responsabil, Prof. Maria Vasile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Participanţi,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  Prof. doc. Maria Marian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Clasele VI C, VII 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200 puncte:Responsabili, P.Î.P. Mariana Ilie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 şi P.Î.P. Andreea Căpăţână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Clasele I B, III 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200 puncte:Responsabil, Prof. Maria Vasile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Participant,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Clasele VI C, VII B, VIII B</a:t>
            </a:r>
            <a:endParaRPr lang="en-US" dirty="0" smtClean="0"/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olimpiadelek.ro/media_resize/projects/2015/10/31/1000x675/0_1/dscn90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524000"/>
            <a:ext cx="73914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olimpiadelek.ro/media_resize/projects/2015/11/26/1000x675/0_1/39127_20151127_1248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990600"/>
            <a:ext cx="8458200" cy="476196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PLANTARE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3017520"/>
          </a:xfrm>
        </p:spPr>
        <p:txBody>
          <a:bodyPr>
            <a:normAutofit/>
          </a:bodyPr>
          <a:lstStyle/>
          <a:p>
            <a:r>
              <a:rPr lang="en-US" dirty="0" smtClean="0"/>
              <a:t>60 </a:t>
            </a:r>
            <a:r>
              <a:rPr lang="en-US" dirty="0" err="1" smtClean="0"/>
              <a:t>puncte</a:t>
            </a:r>
            <a:r>
              <a:rPr lang="en-US" dirty="0" smtClean="0"/>
              <a:t> : </a:t>
            </a:r>
            <a:r>
              <a:rPr lang="en-US" dirty="0" err="1" smtClean="0"/>
              <a:t>Responsabil</a:t>
            </a:r>
            <a:r>
              <a:rPr lang="en-US" dirty="0" smtClean="0"/>
              <a:t>, Prof. Graţiela-Ludmila </a:t>
            </a:r>
            <a:r>
              <a:rPr lang="en-US" dirty="0" err="1" smtClean="0"/>
              <a:t>Popa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r>
              <a:rPr lang="en-US" dirty="0" err="1" smtClean="0"/>
              <a:t>Clasa</a:t>
            </a:r>
            <a:r>
              <a:rPr lang="en-US" dirty="0" smtClean="0"/>
              <a:t> VI 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60 </a:t>
            </a:r>
            <a:r>
              <a:rPr lang="en-US" dirty="0" err="1" smtClean="0"/>
              <a:t>puncte</a:t>
            </a:r>
            <a:r>
              <a:rPr lang="en-US" dirty="0" smtClean="0"/>
              <a:t> : </a:t>
            </a:r>
            <a:r>
              <a:rPr lang="en-US" dirty="0" err="1" smtClean="0"/>
              <a:t>Responsabil</a:t>
            </a:r>
            <a:r>
              <a:rPr lang="en-US" dirty="0" smtClean="0"/>
              <a:t>, Prof Adriana-Carmen </a:t>
            </a:r>
            <a:r>
              <a:rPr lang="en-US" dirty="0" err="1" smtClean="0"/>
              <a:t>Vespescu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</a:t>
            </a:r>
            <a:r>
              <a:rPr lang="en-US" dirty="0" err="1" smtClean="0"/>
              <a:t>Clasa</a:t>
            </a:r>
            <a:r>
              <a:rPr lang="en-US" dirty="0" smtClean="0"/>
              <a:t> VII B</a:t>
            </a:r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ww.olimpiadelek.ro/media_resize/projects/2015/11/23/1000x675/0_1/35823_dsc051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143000"/>
            <a:ext cx="8001000" cy="450456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pPr lvl="0" algn="ctr"/>
            <a:r>
              <a:rPr lang="ro-RO" b="1" dirty="0" smtClean="0"/>
              <a:t>CIVILIZAŢI ÎN TRAFIC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o-RO" dirty="0" smtClean="0"/>
              <a:t>40 puncte: Responsabil,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Participant, Prof. Ilie Micu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Clasele VI C, VII 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Responsabil, Prof. Ilie Micu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</a:t>
            </a:r>
            <a:r>
              <a:rPr lang="ro-RO" dirty="0" err="1" smtClean="0"/>
              <a:t>Invitat-</a:t>
            </a:r>
            <a:r>
              <a:rPr lang="ro-RO" dirty="0" smtClean="0"/>
              <a:t> Poliţia Rutieră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Clasa VIIC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Responsabil, P.Î.P. Daniela Cîmpeanu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err="1" smtClean="0"/>
              <a:t>Invitat-</a:t>
            </a:r>
            <a:r>
              <a:rPr lang="ro-RO" dirty="0" smtClean="0"/>
              <a:t> Poliţia Rutieră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Participant, Prof. Ilie Micu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Clasa IV B, VII C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38200"/>
          </a:xfrm>
        </p:spPr>
        <p:txBody>
          <a:bodyPr/>
          <a:lstStyle/>
          <a:p>
            <a:pPr algn="ctr"/>
            <a:r>
              <a:rPr lang="ro-RO" b="1" dirty="0" smtClean="0"/>
              <a:t>CIVILIZAŢI ÎN TRAFIC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o-RO" dirty="0" smtClean="0"/>
              <a:t>40 puncte: Responsabil, P.Î.P. Elena </a:t>
            </a:r>
            <a:r>
              <a:rPr lang="ro-RO" dirty="0" err="1" smtClean="0"/>
              <a:t>Câciu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</a:t>
            </a:r>
            <a:r>
              <a:rPr lang="en-US" dirty="0" smtClean="0"/>
              <a:t>    </a:t>
            </a:r>
            <a:r>
              <a:rPr lang="ro-RO" dirty="0" smtClean="0"/>
              <a:t> </a:t>
            </a:r>
            <a:r>
              <a:rPr lang="ro-RO" dirty="0" err="1" smtClean="0"/>
              <a:t>Invitat-</a:t>
            </a:r>
            <a:r>
              <a:rPr lang="ro-RO" dirty="0" smtClean="0"/>
              <a:t> Poliţia Rutieră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</a:t>
            </a:r>
            <a:r>
              <a:rPr lang="en-US" dirty="0" smtClean="0"/>
              <a:t>    </a:t>
            </a:r>
            <a:r>
              <a:rPr lang="ro-RO" dirty="0" smtClean="0"/>
              <a:t> Participanţi, Prof. Ilie Micu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</a:t>
            </a:r>
            <a:r>
              <a:rPr lang="en-US" dirty="0" smtClean="0"/>
              <a:t>   </a:t>
            </a:r>
            <a:r>
              <a:rPr lang="ro-RO" dirty="0" smtClean="0"/>
              <a:t>              Inf. Mariana Argeşanu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</a:t>
            </a:r>
            <a:r>
              <a:rPr lang="en-US" dirty="0" smtClean="0"/>
              <a:t>    </a:t>
            </a:r>
            <a:r>
              <a:rPr lang="ro-RO" dirty="0" smtClean="0"/>
              <a:t> Clasele II B, VII 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Responsabili, P.Î.P. Iulia-Carmen Vasile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</a:t>
            </a:r>
            <a:r>
              <a:rPr lang="en-US" dirty="0" smtClean="0"/>
              <a:t>   </a:t>
            </a:r>
            <a:r>
              <a:rPr lang="ro-RO" dirty="0" smtClean="0"/>
              <a:t>                    P.Î.P. Olimpia </a:t>
            </a:r>
            <a:r>
              <a:rPr lang="ro-RO" dirty="0" err="1" smtClean="0"/>
              <a:t>Medaru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</a:t>
            </a:r>
            <a:r>
              <a:rPr lang="en-US" dirty="0" smtClean="0"/>
              <a:t>   </a:t>
            </a:r>
            <a:r>
              <a:rPr lang="ro-RO" dirty="0" smtClean="0"/>
              <a:t>                 Înv. Alina Constantin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</a:t>
            </a:r>
            <a:r>
              <a:rPr lang="en-US" dirty="0" smtClean="0"/>
              <a:t>   </a:t>
            </a:r>
            <a:r>
              <a:rPr lang="ro-RO" dirty="0" smtClean="0"/>
              <a:t>  </a:t>
            </a:r>
            <a:r>
              <a:rPr lang="en-US" dirty="0" smtClean="0"/>
              <a:t> </a:t>
            </a:r>
            <a:r>
              <a:rPr lang="ro-RO" dirty="0" err="1" smtClean="0"/>
              <a:t>Invitat-</a:t>
            </a:r>
            <a:r>
              <a:rPr lang="ro-RO" dirty="0" smtClean="0"/>
              <a:t> Poliţia Rutieră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</a:t>
            </a:r>
            <a:r>
              <a:rPr lang="en-US" dirty="0" smtClean="0"/>
              <a:t>   </a:t>
            </a:r>
            <a:r>
              <a:rPr lang="ro-RO" dirty="0" smtClean="0"/>
              <a:t> </a:t>
            </a:r>
            <a:r>
              <a:rPr lang="en-US" dirty="0" smtClean="0"/>
              <a:t> </a:t>
            </a:r>
            <a:r>
              <a:rPr lang="ro-RO" dirty="0" smtClean="0"/>
              <a:t> Participanţi, Prof. Ilie Micu 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  Prof. Mihaela </a:t>
            </a:r>
            <a:r>
              <a:rPr lang="ro-RO" dirty="0" err="1" smtClean="0"/>
              <a:t>Bărbuia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 </a:t>
            </a:r>
            <a:r>
              <a:rPr lang="ro-RO" dirty="0" smtClean="0"/>
              <a:t>Clasele CP C, I C, II 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Responsabil, Prof. Elena-Corina </a:t>
            </a:r>
            <a:r>
              <a:rPr lang="ro-RO" dirty="0" err="1" smtClean="0"/>
              <a:t>Leanca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</a:t>
            </a:r>
            <a:r>
              <a:rPr lang="en-US" dirty="0" smtClean="0"/>
              <a:t>   </a:t>
            </a:r>
            <a:r>
              <a:rPr lang="ro-RO" dirty="0" smtClean="0"/>
              <a:t> </a:t>
            </a:r>
            <a:r>
              <a:rPr lang="en-US" dirty="0" smtClean="0"/>
              <a:t> </a:t>
            </a:r>
            <a:r>
              <a:rPr lang="ro-RO" dirty="0" err="1" smtClean="0"/>
              <a:t>Invitat-</a:t>
            </a:r>
            <a:r>
              <a:rPr lang="ro-RO" dirty="0" smtClean="0"/>
              <a:t> Poliţia Rutieră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</a:t>
            </a:r>
            <a:r>
              <a:rPr lang="en-US" dirty="0" smtClean="0"/>
              <a:t>    </a:t>
            </a:r>
            <a:r>
              <a:rPr lang="ro-RO" dirty="0" smtClean="0"/>
              <a:t> Participant, Prof. Ilie Micu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</a:t>
            </a:r>
            <a:r>
              <a:rPr lang="en-US" dirty="0" smtClean="0"/>
              <a:t> </a:t>
            </a:r>
            <a:r>
              <a:rPr lang="ro-RO" dirty="0" smtClean="0"/>
              <a:t>  Clasa VIIIC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hecker dir="vert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olimpiadelek.ro/media_resize/projects/2015/10/28/1000x675/0_1/dscn90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6000" y="762000"/>
            <a:ext cx="7556500" cy="56673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olimpiadelek.ro/media_resize/projects/2015/11/14/1000x675/0_1/24760_dsc046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990600"/>
            <a:ext cx="8001000" cy="450456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www.olimpiadelek.ro/media_resize/projects/2015/11/14/1000x675/0_1/24761_dsc094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685800"/>
            <a:ext cx="7467600" cy="56007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www.olimpiadelek.ro/media_resize/projects/2015/11/16/1000x675/0_1/27168_dscn9568--co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1200" y="533400"/>
            <a:ext cx="7861300" cy="58959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PRIM-AJUTOR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o-RO" dirty="0" smtClean="0"/>
              <a:t>40 puncte: Responsabil, Prof. Cătălina Ciobanu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Participanţi, Prof. George Constantinescu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  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Prof. Cristian </a:t>
            </a:r>
            <a:r>
              <a:rPr lang="ro-RO" dirty="0" err="1" smtClean="0"/>
              <a:t>Odangiu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Prof. doc. Maria Marian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</a:t>
            </a:r>
            <a:r>
              <a:rPr lang="en-US" dirty="0" smtClean="0"/>
              <a:t>  </a:t>
            </a:r>
            <a:r>
              <a:rPr lang="ro-RO" dirty="0" smtClean="0"/>
              <a:t> Asistent medical şcoală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</a:t>
            </a:r>
            <a:r>
              <a:rPr lang="ro-RO" dirty="0" smtClean="0"/>
              <a:t>Clasa VIII 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Responsabil, Prof. Cătălina Ciobanu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 </a:t>
            </a:r>
            <a:r>
              <a:rPr lang="ro-RO" dirty="0" smtClean="0"/>
              <a:t>Participanţi, Prof. Gabriela-Laura Constantinescu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</a:t>
            </a:r>
            <a:r>
              <a:rPr lang="en-US" dirty="0" smtClean="0"/>
              <a:t>   </a:t>
            </a:r>
            <a:r>
              <a:rPr lang="ro-RO" dirty="0" smtClean="0"/>
              <a:t>                      Prof. Graţiela-Ludmila Popa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</a:t>
            </a:r>
            <a:r>
              <a:rPr lang="en-US" dirty="0" smtClean="0"/>
              <a:t>   </a:t>
            </a:r>
            <a:r>
              <a:rPr lang="ro-RO" dirty="0" smtClean="0"/>
              <a:t>                      Prof. Dana-Liana </a:t>
            </a:r>
            <a:r>
              <a:rPr lang="ro-RO" dirty="0" err="1" smtClean="0"/>
              <a:t>Pletoiu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</a:t>
            </a:r>
            <a:r>
              <a:rPr lang="en-US" dirty="0" smtClean="0"/>
              <a:t>   </a:t>
            </a:r>
            <a:r>
              <a:rPr lang="ro-RO" dirty="0" smtClean="0"/>
              <a:t>                     Prof. Emilia Andrei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 </a:t>
            </a:r>
            <a:r>
              <a:rPr lang="ro-RO" dirty="0" smtClean="0"/>
              <a:t>Clasa VI C</a:t>
            </a:r>
            <a:endParaRPr lang="en-US" dirty="0" smtClean="0"/>
          </a:p>
          <a:p>
            <a:endParaRPr lang="ro-RO" dirty="0"/>
          </a:p>
        </p:txBody>
      </p:sp>
    </p:spTree>
  </p:cSld>
  <p:clrMapOvr>
    <a:masterClrMapping/>
  </p:clrMapOvr>
  <p:transition>
    <p:checker dir="vert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PRIM-AJUTOR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o-RO" dirty="0" smtClean="0"/>
              <a:t>40 puncte: Responsabil, Prof. Cătălina Ciobanu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</a:t>
            </a:r>
            <a:r>
              <a:rPr lang="en-US" dirty="0" smtClean="0"/>
              <a:t>    </a:t>
            </a:r>
            <a:r>
              <a:rPr lang="ro-RO" dirty="0" smtClean="0"/>
              <a:t> Participanţi,  Prof. Emilia Andrei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    </a:t>
            </a:r>
            <a:r>
              <a:rPr lang="en-US" dirty="0" smtClean="0"/>
              <a:t>   </a:t>
            </a:r>
            <a:r>
              <a:rPr lang="ro-RO" dirty="0" smtClean="0"/>
              <a:t>  Prof. Ilie Micu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</a:t>
            </a:r>
            <a:r>
              <a:rPr lang="en-US" dirty="0" smtClean="0"/>
              <a:t>    </a:t>
            </a:r>
            <a:r>
              <a:rPr lang="ro-RO" dirty="0" smtClean="0"/>
              <a:t> Clasele V B, V 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Responsabil, Prof. Cătălina Ciobanu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 </a:t>
            </a:r>
            <a:r>
              <a:rPr lang="ro-RO" dirty="0" smtClean="0"/>
              <a:t>Participant,  Prof. Elena-Corina </a:t>
            </a:r>
            <a:r>
              <a:rPr lang="ro-RO" dirty="0" err="1" smtClean="0"/>
              <a:t>Leanca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</a:t>
            </a:r>
            <a:r>
              <a:rPr lang="en-US" dirty="0" smtClean="0"/>
              <a:t>     </a:t>
            </a:r>
            <a:r>
              <a:rPr lang="ro-RO" dirty="0" smtClean="0"/>
              <a:t>  Clasa VI B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Responsabil, Prof. Cătălina Ciobanu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</a:t>
            </a:r>
            <a:r>
              <a:rPr lang="en-US" dirty="0" smtClean="0"/>
              <a:t>    </a:t>
            </a:r>
            <a:r>
              <a:rPr lang="ro-RO" dirty="0" smtClean="0"/>
              <a:t> Participanţi,  P.Î.P. Daniela Câmpeanu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                  </a:t>
            </a:r>
            <a:r>
              <a:rPr lang="en-US" dirty="0" smtClean="0"/>
              <a:t>   </a:t>
            </a:r>
            <a:r>
              <a:rPr lang="ro-RO" dirty="0" smtClean="0"/>
              <a:t>      Prof. Ilie Micu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 </a:t>
            </a:r>
            <a:r>
              <a:rPr lang="en-US" dirty="0" smtClean="0"/>
              <a:t>    </a:t>
            </a:r>
            <a:r>
              <a:rPr lang="ro-RO" dirty="0" smtClean="0"/>
              <a:t>Clasele IV B, IV C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r>
              <a:rPr lang="ro-RO" dirty="0" smtClean="0"/>
              <a:t>40 puncte: Responsabil, Prof. Cătălina Ciobanu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 </a:t>
            </a:r>
            <a:r>
              <a:rPr lang="en-US" dirty="0" smtClean="0"/>
              <a:t>    </a:t>
            </a:r>
            <a:r>
              <a:rPr lang="ro-RO" dirty="0" smtClean="0"/>
              <a:t> Participant,  Prof. Claudia Miu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                  </a:t>
            </a:r>
            <a:r>
              <a:rPr lang="en-US" dirty="0" smtClean="0"/>
              <a:t>    </a:t>
            </a:r>
            <a:r>
              <a:rPr lang="ro-RO" dirty="0" smtClean="0"/>
              <a:t>  Clasa VII B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hecker dir="vert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limpiadelek.ro/media_resize/projects/2015/11/21/1000x675/0_1/33301_dsc04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81000"/>
            <a:ext cx="3654350" cy="2057400"/>
          </a:xfrm>
          <a:prstGeom prst="rect">
            <a:avLst/>
          </a:prstGeom>
          <a:noFill/>
        </p:spPr>
      </p:pic>
      <p:pic>
        <p:nvPicPr>
          <p:cNvPr id="3" name="Picture 2" descr="http://www.olimpiadelek.ro/media_resize/projects/2015/11/21/1000x675/0_1/33302_dscn01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2514600"/>
            <a:ext cx="5283200" cy="3962400"/>
          </a:xfrm>
          <a:prstGeom prst="rect">
            <a:avLst/>
          </a:prstGeom>
          <a:noFill/>
        </p:spPr>
      </p:pic>
      <p:pic>
        <p:nvPicPr>
          <p:cNvPr id="107522" name="Picture 2" descr="http://www.olimpiadelek.ro/media_resize/projects/2015/11/09/1000x675/0_1/19819_dsc04417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0400" y="609600"/>
            <a:ext cx="54102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486</TotalTime>
  <Words>2715</Words>
  <Application>Microsoft Office PowerPoint</Application>
  <PresentationFormat>Expunere pe ecran (4:3)</PresentationFormat>
  <Paragraphs>529</Paragraphs>
  <Slides>123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123</vt:i4>
      </vt:variant>
    </vt:vector>
  </HeadingPairs>
  <TitlesOfParts>
    <vt:vector size="124" baseType="lpstr">
      <vt:lpstr>Flow</vt:lpstr>
      <vt:lpstr>RAPORT DE ACTIVITATE OLIMPIADELE KAUFLAND</vt:lpstr>
      <vt:lpstr>ETAPA I</vt:lpstr>
      <vt:lpstr>DOMENII DE ACTIVITATE</vt:lpstr>
      <vt:lpstr>MEDIU</vt:lpstr>
      <vt:lpstr>ECOLOGIZARE</vt:lpstr>
      <vt:lpstr>Diapozitivul 6</vt:lpstr>
      <vt:lpstr>Diapozitivul 7</vt:lpstr>
      <vt:lpstr>Diapozitivul 8</vt:lpstr>
      <vt:lpstr>PLANTARE</vt:lpstr>
      <vt:lpstr>Diapozitivul 10</vt:lpstr>
      <vt:lpstr>Diapozitivul 11</vt:lpstr>
      <vt:lpstr>ECO-BRICOLAJ</vt:lpstr>
      <vt:lpstr>Reciclare deŞeuri</vt:lpstr>
      <vt:lpstr>Diapozitivul 14</vt:lpstr>
      <vt:lpstr>Diapozitivul 15</vt:lpstr>
      <vt:lpstr>Diapozitivul 16</vt:lpstr>
      <vt:lpstr>Protejarea resurselor</vt:lpstr>
      <vt:lpstr>Diapozitivul 18</vt:lpstr>
      <vt:lpstr>Diapozitivul 19</vt:lpstr>
      <vt:lpstr>RECICLARE SELECTIVĂ</vt:lpstr>
      <vt:lpstr>Diapozitivul 21</vt:lpstr>
      <vt:lpstr>Sport Şi sănătate</vt:lpstr>
      <vt:lpstr>CompetiŢii sportive</vt:lpstr>
      <vt:lpstr>Diapozitivul 24</vt:lpstr>
      <vt:lpstr>Diapozitivul 25</vt:lpstr>
      <vt:lpstr>Diapozitivul 26</vt:lpstr>
      <vt:lpstr>STIL DE VIAŢĂ ACTIV</vt:lpstr>
      <vt:lpstr>STIL DE VIAŢĂ ACTIV</vt:lpstr>
      <vt:lpstr>Diapozitivul 29</vt:lpstr>
      <vt:lpstr>Diapozitivul 30</vt:lpstr>
      <vt:lpstr>Diapozitivul 31</vt:lpstr>
      <vt:lpstr>Diapozitivul 32</vt:lpstr>
      <vt:lpstr>SPORT ŞI NUTRIŢIE</vt:lpstr>
      <vt:lpstr>Diapozitivul 34</vt:lpstr>
      <vt:lpstr>Diapozitivul 35</vt:lpstr>
      <vt:lpstr>PACHEŢELUL SĂNĂTOS</vt:lpstr>
      <vt:lpstr>Diapozitivul 37</vt:lpstr>
      <vt:lpstr>Diapozitivul 38</vt:lpstr>
      <vt:lpstr>Diapozitivul 39</vt:lpstr>
      <vt:lpstr>CUMPĂRĂTURI INTELIGENTE</vt:lpstr>
      <vt:lpstr>Diapozitivul 41</vt:lpstr>
      <vt:lpstr>Diapozitivul 42</vt:lpstr>
      <vt:lpstr>DINŢI FRUMOŞI ŞI SĂNĂTOŞI</vt:lpstr>
      <vt:lpstr>Diapozitivul 44</vt:lpstr>
      <vt:lpstr>Diapozitivul 45</vt:lpstr>
      <vt:lpstr>Diapozitivul 46</vt:lpstr>
      <vt:lpstr>Diapozitivul 47</vt:lpstr>
      <vt:lpstr>CREATIVITATE ŞI TRADIŢII</vt:lpstr>
      <vt:lpstr>EXPOZIŢII INTERNE</vt:lpstr>
      <vt:lpstr>EXPOZIŢII INTERNE</vt:lpstr>
      <vt:lpstr>Diapozitivul 51</vt:lpstr>
      <vt:lpstr>Diapozitivul 52</vt:lpstr>
      <vt:lpstr>Diapozitivul 53</vt:lpstr>
      <vt:lpstr>Diapozitivul 54</vt:lpstr>
      <vt:lpstr>Diapozitivul 55</vt:lpstr>
      <vt:lpstr>DANS ŞI MUZICĂ</vt:lpstr>
      <vt:lpstr>DANS ŞI MUZICĂ</vt:lpstr>
      <vt:lpstr>Diapozitivul 58</vt:lpstr>
      <vt:lpstr>Diapozitivul 59</vt:lpstr>
      <vt:lpstr>Diapozitivul 60</vt:lpstr>
      <vt:lpstr>Diapozitivul 61</vt:lpstr>
      <vt:lpstr>CREAŢII LITERARE</vt:lpstr>
      <vt:lpstr>CREAŢII LITERARE</vt:lpstr>
      <vt:lpstr>CREAŢII LITERARE</vt:lpstr>
      <vt:lpstr>Diapozitivul 65</vt:lpstr>
      <vt:lpstr>Diapozitivul 66</vt:lpstr>
      <vt:lpstr>Diapozitivul 67</vt:lpstr>
      <vt:lpstr>Diapozitivul 68</vt:lpstr>
      <vt:lpstr>DESIGN VESTIMENTAR</vt:lpstr>
      <vt:lpstr>Diapozitivul 70</vt:lpstr>
      <vt:lpstr>Diapozitivul 71</vt:lpstr>
      <vt:lpstr>Diapozitivul 72</vt:lpstr>
      <vt:lpstr>TEATRU</vt:lpstr>
      <vt:lpstr>TEATRU</vt:lpstr>
      <vt:lpstr>Diapozitivul 75</vt:lpstr>
      <vt:lpstr>Diapozitivul 76</vt:lpstr>
      <vt:lpstr>Diapozitivul 77</vt:lpstr>
      <vt:lpstr>Diapozitivul 78</vt:lpstr>
      <vt:lpstr>Diapozitivul 79</vt:lpstr>
      <vt:lpstr>TRADIŢII</vt:lpstr>
      <vt:lpstr>TRADIŢII</vt:lpstr>
      <vt:lpstr>Diapozitivul 82</vt:lpstr>
      <vt:lpstr>Diapozitivul 83</vt:lpstr>
      <vt:lpstr>Diapozitivul 84</vt:lpstr>
      <vt:lpstr>Diapozitivul 85</vt:lpstr>
      <vt:lpstr>ŞTIINŢĂ- CULTURĂ-EDUCAŢIE</vt:lpstr>
      <vt:lpstr>INVENŢII  (PROIECTE INOVATIVE/ SOLUŢII)</vt:lpstr>
      <vt:lpstr>Diapozitivul 88</vt:lpstr>
      <vt:lpstr>Diapozitivul 89</vt:lpstr>
      <vt:lpstr>Diapozitivul 90</vt:lpstr>
      <vt:lpstr>CIVILIZAŢI ÎN TRAFIC</vt:lpstr>
      <vt:lpstr>CIVILIZAŢI ÎN TRAFIC</vt:lpstr>
      <vt:lpstr>Diapozitivul 93</vt:lpstr>
      <vt:lpstr>Diapozitivul 94</vt:lpstr>
      <vt:lpstr>Diapozitivul 95</vt:lpstr>
      <vt:lpstr>Diapozitivul 96</vt:lpstr>
      <vt:lpstr>PRIM-AJUTOR</vt:lpstr>
      <vt:lpstr>PRIM-AJUTOR</vt:lpstr>
      <vt:lpstr>Diapozitivul 99</vt:lpstr>
      <vt:lpstr>Diapozitivul 100</vt:lpstr>
      <vt:lpstr>ORIENTARE PROFESIONALĂ</vt:lpstr>
      <vt:lpstr>Diapozitivul 102</vt:lpstr>
      <vt:lpstr>Diapozitivul 103</vt:lpstr>
      <vt:lpstr>VIZITE INFORMATIVE</vt:lpstr>
      <vt:lpstr>Diapozitivul 105</vt:lpstr>
      <vt:lpstr>Diapozitivul 106</vt:lpstr>
      <vt:lpstr>Diapozitivul 107</vt:lpstr>
      <vt:lpstr>VIZITE CULTURALE</vt:lpstr>
      <vt:lpstr>Diapozitivul 109</vt:lpstr>
      <vt:lpstr>Diapozitivul 110</vt:lpstr>
      <vt:lpstr>Diapozitivul 111</vt:lpstr>
      <vt:lpstr>Diapozitivul 112</vt:lpstr>
      <vt:lpstr>EDUCAŢIE FINANCIARĂ</vt:lpstr>
      <vt:lpstr>Diapozitivul 114</vt:lpstr>
      <vt:lpstr>Diapozitivul 115</vt:lpstr>
      <vt:lpstr>INTERNET</vt:lpstr>
      <vt:lpstr>INTERNET</vt:lpstr>
      <vt:lpstr>Diapozitivul 118</vt:lpstr>
      <vt:lpstr>Diapozitivul 119</vt:lpstr>
      <vt:lpstr>ESTETICĂ URBANĂ</vt:lpstr>
      <vt:lpstr>Diapozitivul 121</vt:lpstr>
      <vt:lpstr>Diapozitivul 122</vt:lpstr>
      <vt:lpstr>ETAPA I CLASAMENT LA NIVELUL ŞCOLII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OLIMPIADELE KAUFLAND ETAPA I</dc:title>
  <dc:creator>Gratiela</dc:creator>
  <cp:lastModifiedBy>scoala</cp:lastModifiedBy>
  <cp:revision>123</cp:revision>
  <dcterms:created xsi:type="dcterms:W3CDTF">2006-08-16T00:00:00Z</dcterms:created>
  <dcterms:modified xsi:type="dcterms:W3CDTF">2016-02-11T09:45:04Z</dcterms:modified>
</cp:coreProperties>
</file>