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theme/themeOverride1.xml" ContentType="application/vnd.openxmlformats-officedocument.themeOverride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4" r:id="rId10"/>
    <p:sldId id="265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69" d="100"/>
          <a:sy n="69" d="100"/>
        </p:scale>
        <p:origin x="-4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2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2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#2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3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#3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#3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#3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#3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2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2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2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2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2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2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36FFB-0916-4D63-895A-B3BCC140E5C0}" type="doc">
      <dgm:prSet loTypeId="urn:microsoft.com/office/officeart/2005/8/layout/vList6" loCatId="list" qsTypeId="urn:microsoft.com/office/officeart/2005/8/quickstyle/simple1#18" qsCatId="simple" csTypeId="urn:microsoft.com/office/officeart/2005/8/colors/accent1_2#18" csCatId="accent1" phldr="1"/>
      <dgm:spPr/>
      <dgm:t>
        <a:bodyPr/>
        <a:lstStyle/>
        <a:p>
          <a:endParaRPr lang="en-US"/>
        </a:p>
      </dgm:t>
    </dgm:pt>
    <dgm:pt modelId="{08197A5D-0CD6-4A63-A7FF-7817BE378835}">
      <dgm:prSet phldrT="[Text]"/>
      <dgm:spPr/>
      <dgm:t>
        <a:bodyPr/>
        <a:lstStyle/>
        <a:p>
          <a:pPr algn="ctr"/>
          <a:r>
            <a:rPr lang="en-US" dirty="0" smtClean="0"/>
            <a:t>I </a:t>
          </a:r>
          <a:r>
            <a:rPr lang="en-US" b="1" dirty="0" smtClean="0"/>
            <a:t>. Date de </a:t>
          </a:r>
          <a:r>
            <a:rPr lang="en-US" b="1" dirty="0" err="1" smtClean="0"/>
            <a:t>identificare</a:t>
          </a:r>
          <a:r>
            <a:rPr lang="en-US" b="1" dirty="0" smtClean="0"/>
            <a:t> a </a:t>
          </a:r>
          <a:r>
            <a:rPr lang="en-US" b="1" dirty="0" err="1" smtClean="0"/>
            <a:t>unitatii</a:t>
          </a:r>
          <a:r>
            <a:rPr lang="en-US" b="1" dirty="0" smtClean="0"/>
            <a:t> de </a:t>
          </a:r>
          <a:r>
            <a:rPr lang="en-US" b="1" dirty="0" err="1" smtClean="0"/>
            <a:t>invatamant</a:t>
          </a:r>
          <a:endParaRPr lang="en-US" b="1" dirty="0"/>
        </a:p>
      </dgm:t>
    </dgm:pt>
    <dgm:pt modelId="{A4DE1677-F341-42FA-B6DC-FFDC20FC4C40}" type="parTrans" cxnId="{865DE173-CB54-447A-B6B7-BB49155EBD3D}">
      <dgm:prSet/>
      <dgm:spPr/>
      <dgm:t>
        <a:bodyPr/>
        <a:lstStyle/>
        <a:p>
          <a:endParaRPr lang="en-US"/>
        </a:p>
      </dgm:t>
    </dgm:pt>
    <dgm:pt modelId="{DAC9C390-4CF0-45C3-8BBF-A1BA81CACEB7}" type="sibTrans" cxnId="{865DE173-CB54-447A-B6B7-BB49155EBD3D}">
      <dgm:prSet/>
      <dgm:spPr/>
      <dgm:t>
        <a:bodyPr/>
        <a:lstStyle/>
        <a:p>
          <a:endParaRPr lang="en-US"/>
        </a:p>
      </dgm:t>
    </dgm:pt>
    <dgm:pt modelId="{6E21F916-2B01-4316-89B9-8BA8CDA35427}">
      <dgm:prSet phldrT="[Text]" custT="1"/>
      <dgm:spPr/>
      <dgm:t>
        <a:bodyPr/>
        <a:lstStyle/>
        <a:p>
          <a:pPr algn="r"/>
          <a:r>
            <a:rPr lang="en-US" sz="2800" dirty="0" err="1" smtClean="0"/>
            <a:t>Scoala</a:t>
          </a:r>
          <a:r>
            <a:rPr lang="en-US" sz="2800" dirty="0" smtClean="0"/>
            <a:t> </a:t>
          </a:r>
          <a:r>
            <a:rPr lang="en-US" sz="2800" dirty="0" err="1" smtClean="0"/>
            <a:t>Gimnaziala</a:t>
          </a:r>
          <a:r>
            <a:rPr lang="en-US" sz="2800" dirty="0" smtClean="0"/>
            <a:t> </a:t>
          </a:r>
          <a:r>
            <a:rPr lang="en-US" sz="2800" dirty="0" err="1" smtClean="0"/>
            <a:t>Prejmer</a:t>
          </a:r>
          <a:r>
            <a:rPr lang="en-US" sz="2800" dirty="0" smtClean="0"/>
            <a:t>, Brasov</a:t>
          </a:r>
          <a:endParaRPr lang="en-US" sz="2800" dirty="0"/>
        </a:p>
      </dgm:t>
    </dgm:pt>
    <dgm:pt modelId="{685CF250-15A5-4D03-8E78-666A50B59722}" type="parTrans" cxnId="{FB497840-FA45-48F8-8E7C-1821836826CC}">
      <dgm:prSet/>
      <dgm:spPr/>
      <dgm:t>
        <a:bodyPr/>
        <a:lstStyle/>
        <a:p>
          <a:endParaRPr lang="en-US"/>
        </a:p>
      </dgm:t>
    </dgm:pt>
    <dgm:pt modelId="{34B76737-631A-48BB-B1E6-BC6C832C09A4}" type="sibTrans" cxnId="{FB497840-FA45-48F8-8E7C-1821836826CC}">
      <dgm:prSet/>
      <dgm:spPr/>
      <dgm:t>
        <a:bodyPr/>
        <a:lstStyle/>
        <a:p>
          <a:endParaRPr lang="en-US"/>
        </a:p>
      </dgm:t>
    </dgm:pt>
    <dgm:pt modelId="{9250E989-41C4-40B7-85EE-00D1C316E33A}">
      <dgm:prSet phldrT="[Text]" custT="1"/>
      <dgm:spPr/>
      <dgm:t>
        <a:bodyPr/>
        <a:lstStyle/>
        <a:p>
          <a:pPr algn="l"/>
          <a:r>
            <a:rPr lang="en-US" sz="2800" dirty="0" smtClean="0"/>
            <a:t>396904_BV</a:t>
          </a:r>
          <a:endParaRPr lang="en-US" sz="2800" dirty="0"/>
        </a:p>
      </dgm:t>
    </dgm:pt>
    <dgm:pt modelId="{646E928A-D5D4-44B1-BAE9-0CB277F1E462}" type="parTrans" cxnId="{229078A5-F219-4A4F-BF93-C1E626ECB710}">
      <dgm:prSet/>
      <dgm:spPr/>
      <dgm:t>
        <a:bodyPr/>
        <a:lstStyle/>
        <a:p>
          <a:endParaRPr lang="en-US"/>
        </a:p>
      </dgm:t>
    </dgm:pt>
    <dgm:pt modelId="{3506F89F-BB3A-4DC2-A751-51F53D5ED354}" type="sibTrans" cxnId="{229078A5-F219-4A4F-BF93-C1E626ECB710}">
      <dgm:prSet/>
      <dgm:spPr/>
      <dgm:t>
        <a:bodyPr/>
        <a:lstStyle/>
        <a:p>
          <a:endParaRPr lang="en-US"/>
        </a:p>
      </dgm:t>
    </dgm:pt>
    <dgm:pt modelId="{01BAEA84-552E-4773-8B25-F3C3FC46D878}">
      <dgm:prSet phldrT="[Text]"/>
      <dgm:spPr/>
      <dgm:t>
        <a:bodyPr/>
        <a:lstStyle/>
        <a:p>
          <a:r>
            <a:rPr lang="en-US" dirty="0" smtClean="0"/>
            <a:t>II</a:t>
          </a:r>
          <a:r>
            <a:rPr lang="en-US" b="1" dirty="0" smtClean="0"/>
            <a:t>. </a:t>
          </a:r>
          <a:r>
            <a:rPr lang="en-US" b="1" dirty="0" err="1" smtClean="0"/>
            <a:t>Caracteristici</a:t>
          </a:r>
          <a:r>
            <a:rPr lang="en-US" b="1" dirty="0" smtClean="0"/>
            <a:t> ale </a:t>
          </a:r>
          <a:r>
            <a:rPr lang="en-US" b="1" dirty="0" err="1" smtClean="0"/>
            <a:t>mediului</a:t>
          </a:r>
          <a:r>
            <a:rPr lang="en-US" b="1" dirty="0" smtClean="0"/>
            <a:t> familial</a:t>
          </a:r>
          <a:endParaRPr lang="en-US" b="1" dirty="0"/>
        </a:p>
      </dgm:t>
    </dgm:pt>
    <dgm:pt modelId="{4FCE8903-26A8-4DCF-B252-CB8A371ADDDF}" type="parTrans" cxnId="{87CBDC81-2CAF-433D-81C2-A335B137510F}">
      <dgm:prSet/>
      <dgm:spPr/>
      <dgm:t>
        <a:bodyPr/>
        <a:lstStyle/>
        <a:p>
          <a:endParaRPr lang="en-US"/>
        </a:p>
      </dgm:t>
    </dgm:pt>
    <dgm:pt modelId="{D13F684F-BF49-459C-9727-51B2E23D3F2C}" type="sibTrans" cxnId="{87CBDC81-2CAF-433D-81C2-A335B137510F}">
      <dgm:prSet/>
      <dgm:spPr/>
      <dgm:t>
        <a:bodyPr/>
        <a:lstStyle/>
        <a:p>
          <a:endParaRPr lang="en-US"/>
        </a:p>
      </dgm:t>
    </dgm:pt>
    <dgm:pt modelId="{2F4C5670-B835-462E-BB0B-699E42524FD7}">
      <dgm:prSet phldrT="[Text]"/>
      <dgm:spPr/>
      <dgm:t>
        <a:bodyPr/>
        <a:lstStyle/>
        <a:p>
          <a:r>
            <a:rPr lang="en-US" dirty="0" smtClean="0"/>
            <a:t>III. </a:t>
          </a:r>
          <a:r>
            <a:rPr lang="en-US" b="1" dirty="0" err="1" smtClean="0"/>
            <a:t>Conditii</a:t>
          </a:r>
          <a:r>
            <a:rPr lang="en-US" b="1" dirty="0" smtClean="0"/>
            <a:t> de </a:t>
          </a:r>
          <a:r>
            <a:rPr lang="en-US" b="1" dirty="0" err="1" smtClean="0"/>
            <a:t>acces</a:t>
          </a:r>
          <a:r>
            <a:rPr lang="en-US" b="1" dirty="0" smtClean="0"/>
            <a:t> la </a:t>
          </a:r>
          <a:r>
            <a:rPr lang="en-US" b="1" dirty="0" err="1" smtClean="0"/>
            <a:t>unitatea</a:t>
          </a:r>
          <a:r>
            <a:rPr lang="en-US" b="1" dirty="0" smtClean="0"/>
            <a:t> </a:t>
          </a:r>
          <a:r>
            <a:rPr lang="en-US" b="1" dirty="0" err="1" smtClean="0"/>
            <a:t>scolara</a:t>
          </a:r>
          <a:r>
            <a:rPr lang="en-US" b="1" dirty="0" smtClean="0"/>
            <a:t> </a:t>
          </a:r>
          <a:r>
            <a:rPr lang="en-US" b="1" dirty="0" err="1" smtClean="0"/>
            <a:t>unde</a:t>
          </a:r>
          <a:r>
            <a:rPr lang="en-US" b="1" dirty="0" smtClean="0"/>
            <a:t> </a:t>
          </a:r>
          <a:r>
            <a:rPr lang="en-US" b="1" dirty="0" err="1" smtClean="0"/>
            <a:t>este</a:t>
          </a:r>
          <a:r>
            <a:rPr lang="en-US" b="1" dirty="0" smtClean="0"/>
            <a:t> </a:t>
          </a:r>
          <a:r>
            <a:rPr lang="en-US" b="1" dirty="0" err="1" smtClean="0"/>
            <a:t>inscris</a:t>
          </a:r>
          <a:r>
            <a:rPr lang="en-US" b="1" dirty="0" smtClean="0"/>
            <a:t> </a:t>
          </a:r>
          <a:r>
            <a:rPr lang="en-US" b="1" dirty="0" err="1" smtClean="0"/>
            <a:t>elevul</a:t>
          </a:r>
          <a:endParaRPr lang="en-US" b="1" dirty="0"/>
        </a:p>
      </dgm:t>
    </dgm:pt>
    <dgm:pt modelId="{E70E9415-F1BE-405D-AB98-187665CE5AF8}" type="parTrans" cxnId="{3DE7F01A-BDB5-4700-827C-140BD7A7ABB6}">
      <dgm:prSet/>
      <dgm:spPr/>
      <dgm:t>
        <a:bodyPr/>
        <a:lstStyle/>
        <a:p>
          <a:endParaRPr lang="en-US"/>
        </a:p>
      </dgm:t>
    </dgm:pt>
    <dgm:pt modelId="{D37282E6-A97A-45D2-BCFA-BC012730CFD4}" type="sibTrans" cxnId="{3DE7F01A-BDB5-4700-827C-140BD7A7ABB6}">
      <dgm:prSet/>
      <dgm:spPr/>
      <dgm:t>
        <a:bodyPr/>
        <a:lstStyle/>
        <a:p>
          <a:endParaRPr lang="en-US"/>
        </a:p>
      </dgm:t>
    </dgm:pt>
    <dgm:pt modelId="{DFC96A85-72EC-4850-9C41-F59CED2B57D0}">
      <dgm:prSet phldrT="[Text]"/>
      <dgm:spPr/>
      <dgm:t>
        <a:bodyPr/>
        <a:lstStyle/>
        <a:p>
          <a:r>
            <a:rPr lang="en-US" dirty="0" smtClean="0"/>
            <a:t>IV. </a:t>
          </a:r>
          <a:r>
            <a:rPr lang="en-US" b="1" dirty="0" err="1" smtClean="0"/>
            <a:t>Baza</a:t>
          </a:r>
          <a:r>
            <a:rPr lang="en-US" b="1" dirty="0" smtClean="0"/>
            <a:t> </a:t>
          </a:r>
          <a:r>
            <a:rPr lang="en-US" b="1" dirty="0" err="1" smtClean="0"/>
            <a:t>materiala</a:t>
          </a:r>
          <a:endParaRPr lang="en-US" b="1" dirty="0"/>
        </a:p>
      </dgm:t>
    </dgm:pt>
    <dgm:pt modelId="{69340DF4-1D11-4565-B5A3-B1B9E457B12C}" type="parTrans" cxnId="{866F8362-36E3-4AA4-98FD-31F5D5EC1D8A}">
      <dgm:prSet/>
      <dgm:spPr/>
      <dgm:t>
        <a:bodyPr/>
        <a:lstStyle/>
        <a:p>
          <a:endParaRPr lang="en-US"/>
        </a:p>
      </dgm:t>
    </dgm:pt>
    <dgm:pt modelId="{15D1A201-4318-45A2-979B-CCB3915FFC01}" type="sibTrans" cxnId="{866F8362-36E3-4AA4-98FD-31F5D5EC1D8A}">
      <dgm:prSet/>
      <dgm:spPr/>
      <dgm:t>
        <a:bodyPr/>
        <a:lstStyle/>
        <a:p>
          <a:endParaRPr lang="en-US"/>
        </a:p>
      </dgm:t>
    </dgm:pt>
    <dgm:pt modelId="{BCC494B6-04F5-4B35-B64D-153E5CC37C36}">
      <dgm:prSet custT="1"/>
      <dgm:spPr/>
      <dgm:t>
        <a:bodyPr/>
        <a:lstStyle/>
        <a:p>
          <a:r>
            <a:rPr lang="en-US" sz="1800" dirty="0" smtClean="0"/>
            <a:t>1)</a:t>
          </a:r>
          <a:r>
            <a:rPr lang="en-US" sz="1800" dirty="0" err="1" smtClean="0"/>
            <a:t>Infrastructura</a:t>
          </a:r>
          <a:r>
            <a:rPr lang="en-US" sz="1800" dirty="0" smtClean="0"/>
            <a:t> </a:t>
          </a:r>
          <a:r>
            <a:rPr lang="en-US" sz="1800" dirty="0" err="1" smtClean="0"/>
            <a:t>scolara</a:t>
          </a:r>
          <a:endParaRPr lang="en-US" sz="1800" dirty="0"/>
        </a:p>
      </dgm:t>
    </dgm:pt>
    <dgm:pt modelId="{AE059B96-FA49-4089-8041-819C9D71591D}" type="parTrans" cxnId="{8685FDA8-8B55-4B23-923B-C6E46EDA5978}">
      <dgm:prSet/>
      <dgm:spPr/>
      <dgm:t>
        <a:bodyPr/>
        <a:lstStyle/>
        <a:p>
          <a:endParaRPr lang="en-US"/>
        </a:p>
      </dgm:t>
    </dgm:pt>
    <dgm:pt modelId="{4C245E14-5C20-4300-97B8-B62C0A56A272}" type="sibTrans" cxnId="{8685FDA8-8B55-4B23-923B-C6E46EDA5978}">
      <dgm:prSet/>
      <dgm:spPr/>
      <dgm:t>
        <a:bodyPr/>
        <a:lstStyle/>
        <a:p>
          <a:endParaRPr lang="en-US"/>
        </a:p>
      </dgm:t>
    </dgm:pt>
    <dgm:pt modelId="{6E8B3E32-5A54-49AF-8490-9CA873B41C1E}">
      <dgm:prSet custT="1"/>
      <dgm:spPr/>
      <dgm:t>
        <a:bodyPr/>
        <a:lstStyle/>
        <a:p>
          <a:r>
            <a:rPr lang="en-US" sz="1800" dirty="0" smtClean="0"/>
            <a:t>2)</a:t>
          </a:r>
          <a:r>
            <a:rPr lang="en-US" sz="1800" dirty="0" err="1" smtClean="0"/>
            <a:t>Servicii</a:t>
          </a:r>
          <a:r>
            <a:rPr lang="en-US" sz="1800" dirty="0" smtClean="0"/>
            <a:t> </a:t>
          </a:r>
          <a:r>
            <a:rPr lang="en-US" sz="1800" dirty="0" err="1" smtClean="0"/>
            <a:t>oferite</a:t>
          </a:r>
          <a:r>
            <a:rPr lang="en-US" sz="1800" dirty="0" smtClean="0"/>
            <a:t> de </a:t>
          </a:r>
          <a:r>
            <a:rPr lang="en-US" sz="1800" dirty="0" err="1" smtClean="0"/>
            <a:t>unitatea</a:t>
          </a:r>
          <a:r>
            <a:rPr lang="en-US" sz="1800" dirty="0" smtClean="0"/>
            <a:t> </a:t>
          </a:r>
          <a:r>
            <a:rPr lang="en-US" sz="1800" dirty="0" err="1" smtClean="0"/>
            <a:t>scolara</a:t>
          </a:r>
          <a:endParaRPr lang="en-US" sz="1800" dirty="0"/>
        </a:p>
      </dgm:t>
    </dgm:pt>
    <dgm:pt modelId="{1CE14760-3454-455D-BC9D-7F18D7C67D78}" type="parTrans" cxnId="{A74B7095-C961-4447-A3FF-DB27FD24BBB2}">
      <dgm:prSet/>
      <dgm:spPr/>
      <dgm:t>
        <a:bodyPr/>
        <a:lstStyle/>
        <a:p>
          <a:endParaRPr lang="en-US"/>
        </a:p>
      </dgm:t>
    </dgm:pt>
    <dgm:pt modelId="{79D69F99-72CA-40B4-9291-F362811761D4}" type="sibTrans" cxnId="{A74B7095-C961-4447-A3FF-DB27FD24BBB2}">
      <dgm:prSet/>
      <dgm:spPr/>
      <dgm:t>
        <a:bodyPr/>
        <a:lstStyle/>
        <a:p>
          <a:endParaRPr lang="en-US"/>
        </a:p>
      </dgm:t>
    </dgm:pt>
    <dgm:pt modelId="{6E904F3E-4341-4A8D-A58D-7E5D266C2F39}">
      <dgm:prSet custT="1"/>
      <dgm:spPr/>
      <dgm:t>
        <a:bodyPr/>
        <a:lstStyle/>
        <a:p>
          <a:r>
            <a:rPr lang="en-US" sz="1800" dirty="0" smtClean="0"/>
            <a:t>3) </a:t>
          </a:r>
          <a:r>
            <a:rPr lang="en-US" sz="1800" dirty="0" err="1" smtClean="0"/>
            <a:t>Utilitati</a:t>
          </a:r>
          <a:endParaRPr lang="en-US" sz="1800" dirty="0"/>
        </a:p>
      </dgm:t>
    </dgm:pt>
    <dgm:pt modelId="{47D29E72-F99A-47BE-8E3A-F7325FE032AA}" type="parTrans" cxnId="{42362388-89BC-4BB8-B267-29A06D1CC63F}">
      <dgm:prSet/>
      <dgm:spPr/>
      <dgm:t>
        <a:bodyPr/>
        <a:lstStyle/>
        <a:p>
          <a:endParaRPr lang="en-US"/>
        </a:p>
      </dgm:t>
    </dgm:pt>
    <dgm:pt modelId="{8D00AF3F-8AE4-4938-AC6E-A5116385A21A}" type="sibTrans" cxnId="{42362388-89BC-4BB8-B267-29A06D1CC63F}">
      <dgm:prSet/>
      <dgm:spPr/>
      <dgm:t>
        <a:bodyPr/>
        <a:lstStyle/>
        <a:p>
          <a:endParaRPr lang="en-US"/>
        </a:p>
      </dgm:t>
    </dgm:pt>
    <dgm:pt modelId="{EB9954DE-9E2A-4BB8-9582-38E9CD679DB2}">
      <dgm:prSet custT="1"/>
      <dgm:spPr/>
      <dgm:t>
        <a:bodyPr/>
        <a:lstStyle/>
        <a:p>
          <a:r>
            <a:rPr lang="en-US" sz="1800" dirty="0" smtClean="0"/>
            <a:t>4) </a:t>
          </a:r>
          <a:r>
            <a:rPr lang="en-US" sz="1800" dirty="0" err="1" smtClean="0"/>
            <a:t>Elemente</a:t>
          </a:r>
          <a:r>
            <a:rPr lang="en-US" sz="1800" dirty="0" smtClean="0"/>
            <a:t> de </a:t>
          </a:r>
          <a:r>
            <a:rPr lang="en-US" sz="1800" dirty="0" err="1" smtClean="0"/>
            <a:t>dotare</a:t>
          </a:r>
          <a:endParaRPr lang="en-US" sz="1800" dirty="0"/>
        </a:p>
      </dgm:t>
    </dgm:pt>
    <dgm:pt modelId="{7042749A-D186-4441-86CA-625128B366ED}" type="parTrans" cxnId="{3357A37D-E8EB-48DD-9A80-97FF5A263E2B}">
      <dgm:prSet/>
      <dgm:spPr/>
      <dgm:t>
        <a:bodyPr/>
        <a:lstStyle/>
        <a:p>
          <a:endParaRPr lang="en-US"/>
        </a:p>
      </dgm:t>
    </dgm:pt>
    <dgm:pt modelId="{A42B00E5-F9C5-4771-8368-60A302C10BFF}" type="sibTrans" cxnId="{3357A37D-E8EB-48DD-9A80-97FF5A263E2B}">
      <dgm:prSet/>
      <dgm:spPr/>
      <dgm:t>
        <a:bodyPr/>
        <a:lstStyle/>
        <a:p>
          <a:endParaRPr lang="en-US"/>
        </a:p>
      </dgm:t>
    </dgm:pt>
    <dgm:pt modelId="{8EA08465-6C7E-437E-8758-B1A7893DF4CD}">
      <dgm:prSet custT="1"/>
      <dgm:spPr/>
      <dgm:t>
        <a:bodyPr/>
        <a:lstStyle/>
        <a:p>
          <a:r>
            <a:rPr lang="en-US" sz="1800" dirty="0" smtClean="0"/>
            <a:t>5)</a:t>
          </a:r>
          <a:r>
            <a:rPr lang="en-US" sz="1800" dirty="0" err="1" smtClean="0"/>
            <a:t>Resurse</a:t>
          </a:r>
          <a:r>
            <a:rPr lang="en-US" sz="1800" dirty="0" smtClean="0"/>
            <a:t> </a:t>
          </a:r>
          <a:r>
            <a:rPr lang="en-US" sz="1800" dirty="0" err="1" smtClean="0"/>
            <a:t>materiale</a:t>
          </a:r>
          <a:endParaRPr lang="en-US" sz="1800" dirty="0"/>
        </a:p>
      </dgm:t>
    </dgm:pt>
    <dgm:pt modelId="{9D55E8B1-8BE1-43B1-8698-6E5358585367}" type="parTrans" cxnId="{856700DB-AD5C-4880-AADB-F13CDB5946CF}">
      <dgm:prSet/>
      <dgm:spPr/>
      <dgm:t>
        <a:bodyPr/>
        <a:lstStyle/>
        <a:p>
          <a:endParaRPr lang="en-US"/>
        </a:p>
      </dgm:t>
    </dgm:pt>
    <dgm:pt modelId="{E2842939-0E98-4080-9185-194C9FDA5DD2}" type="sibTrans" cxnId="{856700DB-AD5C-4880-AADB-F13CDB5946CF}">
      <dgm:prSet/>
      <dgm:spPr/>
      <dgm:t>
        <a:bodyPr/>
        <a:lstStyle/>
        <a:p>
          <a:endParaRPr lang="en-US"/>
        </a:p>
      </dgm:t>
    </dgm:pt>
    <dgm:pt modelId="{1842F2B3-F1C0-427C-8D00-57220C74D603}" type="pres">
      <dgm:prSet presAssocID="{14936FFB-0916-4D63-895A-B3BCC140E5C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525BD61-2183-4865-86CD-09C6F39F502A}" type="pres">
      <dgm:prSet presAssocID="{08197A5D-0CD6-4A63-A7FF-7817BE378835}" presName="linNode" presStyleCnt="0"/>
      <dgm:spPr/>
    </dgm:pt>
    <dgm:pt modelId="{B20E64BF-5EB9-49C0-B14A-CB0BF06B83DF}" type="pres">
      <dgm:prSet presAssocID="{08197A5D-0CD6-4A63-A7FF-7817BE378835}" presName="parentShp" presStyleLbl="node1" presStyleIdx="0" presStyleCnt="4" custLinFactY="-1539" custLinFactNeighborX="-154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EE3FA-0884-4840-B2DB-24FF6FACBD65}" type="pres">
      <dgm:prSet presAssocID="{08197A5D-0CD6-4A63-A7FF-7817BE378835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A4EAB-4503-4EDB-B6D8-BDC5C5B244FF}" type="pres">
      <dgm:prSet presAssocID="{DAC9C390-4CF0-45C3-8BBF-A1BA81CACEB7}" presName="spacing" presStyleCnt="0"/>
      <dgm:spPr/>
    </dgm:pt>
    <dgm:pt modelId="{A03B8574-7D8F-47F5-8899-96813146D9E7}" type="pres">
      <dgm:prSet presAssocID="{01BAEA84-552E-4773-8B25-F3C3FC46D878}" presName="linNode" presStyleCnt="0"/>
      <dgm:spPr/>
    </dgm:pt>
    <dgm:pt modelId="{4622AF13-04CF-4093-9CEF-FC5D95BA9B4C}" type="pres">
      <dgm:prSet presAssocID="{01BAEA84-552E-4773-8B25-F3C3FC46D878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BD485-C399-4BE5-B866-CDC8768133B0}" type="pres">
      <dgm:prSet presAssocID="{01BAEA84-552E-4773-8B25-F3C3FC46D878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09EC4-580D-4D31-B4D9-614F0E9BA1B6}" type="pres">
      <dgm:prSet presAssocID="{D13F684F-BF49-459C-9727-51B2E23D3F2C}" presName="spacing" presStyleCnt="0"/>
      <dgm:spPr/>
    </dgm:pt>
    <dgm:pt modelId="{4FD9A68B-5A57-4886-AB3E-EF1FBB0E165A}" type="pres">
      <dgm:prSet presAssocID="{2F4C5670-B835-462E-BB0B-699E42524FD7}" presName="linNode" presStyleCnt="0"/>
      <dgm:spPr/>
    </dgm:pt>
    <dgm:pt modelId="{BA9AC2EA-20EA-4C76-ABD5-1CB8D86011E9}" type="pres">
      <dgm:prSet presAssocID="{2F4C5670-B835-462E-BB0B-699E42524FD7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0E4F4-6AAD-4C62-AA54-72B2449216A2}" type="pres">
      <dgm:prSet presAssocID="{2F4C5670-B835-462E-BB0B-699E42524FD7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8F74F-2D8F-4778-B45F-746DDB3C5C69}" type="pres">
      <dgm:prSet presAssocID="{D37282E6-A97A-45D2-BCFA-BC012730CFD4}" presName="spacing" presStyleCnt="0"/>
      <dgm:spPr/>
    </dgm:pt>
    <dgm:pt modelId="{9D4F5A66-8C8D-4848-AEFB-3D2E6A05B034}" type="pres">
      <dgm:prSet presAssocID="{DFC96A85-72EC-4850-9C41-F59CED2B57D0}" presName="linNode" presStyleCnt="0"/>
      <dgm:spPr/>
    </dgm:pt>
    <dgm:pt modelId="{18FF8CB7-7EDA-4317-87AA-2A34D9F46FEE}" type="pres">
      <dgm:prSet presAssocID="{DFC96A85-72EC-4850-9C41-F59CED2B57D0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F4ABD-77A4-44F8-8991-8D5C14B22AA7}" type="pres">
      <dgm:prSet presAssocID="{DFC96A85-72EC-4850-9C41-F59CED2B57D0}" presName="childShp" presStyleLbl="bgAccFollowNode1" presStyleIdx="3" presStyleCnt="4" custLinFactNeighborX="446" custLinFactNeighborY="-61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4B7095-C961-4447-A3FF-DB27FD24BBB2}" srcId="{DFC96A85-72EC-4850-9C41-F59CED2B57D0}" destId="{6E8B3E32-5A54-49AF-8490-9CA873B41C1E}" srcOrd="1" destOrd="0" parTransId="{1CE14760-3454-455D-BC9D-7F18D7C67D78}" sibTransId="{79D69F99-72CA-40B4-9291-F362811761D4}"/>
    <dgm:cxn modelId="{B50EA678-0C2D-4735-B507-65EBB9684D39}" type="presOf" srcId="{01BAEA84-552E-4773-8B25-F3C3FC46D878}" destId="{4622AF13-04CF-4093-9CEF-FC5D95BA9B4C}" srcOrd="0" destOrd="0" presId="urn:microsoft.com/office/officeart/2005/8/layout/vList6"/>
    <dgm:cxn modelId="{ED2BA7AA-1ED3-422E-8974-C4CE5C4D559B}" type="presOf" srcId="{BCC494B6-04F5-4B35-B64D-153E5CC37C36}" destId="{31EF4ABD-77A4-44F8-8991-8D5C14B22AA7}" srcOrd="0" destOrd="0" presId="urn:microsoft.com/office/officeart/2005/8/layout/vList6"/>
    <dgm:cxn modelId="{1FC98379-2BD1-4DCD-B872-6D4E272A9DFA}" type="presOf" srcId="{8EA08465-6C7E-437E-8758-B1A7893DF4CD}" destId="{31EF4ABD-77A4-44F8-8991-8D5C14B22AA7}" srcOrd="0" destOrd="4" presId="urn:microsoft.com/office/officeart/2005/8/layout/vList6"/>
    <dgm:cxn modelId="{07E671F7-AC8F-4E39-B73B-EEF9DD7253E3}" type="presOf" srcId="{6E21F916-2B01-4316-89B9-8BA8CDA35427}" destId="{0EBEE3FA-0884-4840-B2DB-24FF6FACBD65}" srcOrd="0" destOrd="0" presId="urn:microsoft.com/office/officeart/2005/8/layout/vList6"/>
    <dgm:cxn modelId="{42362388-89BC-4BB8-B267-29A06D1CC63F}" srcId="{DFC96A85-72EC-4850-9C41-F59CED2B57D0}" destId="{6E904F3E-4341-4A8D-A58D-7E5D266C2F39}" srcOrd="2" destOrd="0" parTransId="{47D29E72-F99A-47BE-8E3A-F7325FE032AA}" sibTransId="{8D00AF3F-8AE4-4938-AC6E-A5116385A21A}"/>
    <dgm:cxn modelId="{866F8362-36E3-4AA4-98FD-31F5D5EC1D8A}" srcId="{14936FFB-0916-4D63-895A-B3BCC140E5C0}" destId="{DFC96A85-72EC-4850-9C41-F59CED2B57D0}" srcOrd="3" destOrd="0" parTransId="{69340DF4-1D11-4565-B5A3-B1B9E457B12C}" sibTransId="{15D1A201-4318-45A2-979B-CCB3915FFC01}"/>
    <dgm:cxn modelId="{2D010E79-2EAA-4A29-A86C-D075891AC650}" type="presOf" srcId="{6E8B3E32-5A54-49AF-8490-9CA873B41C1E}" destId="{31EF4ABD-77A4-44F8-8991-8D5C14B22AA7}" srcOrd="0" destOrd="1" presId="urn:microsoft.com/office/officeart/2005/8/layout/vList6"/>
    <dgm:cxn modelId="{3DE7F01A-BDB5-4700-827C-140BD7A7ABB6}" srcId="{14936FFB-0916-4D63-895A-B3BCC140E5C0}" destId="{2F4C5670-B835-462E-BB0B-699E42524FD7}" srcOrd="2" destOrd="0" parTransId="{E70E9415-F1BE-405D-AB98-187665CE5AF8}" sibTransId="{D37282E6-A97A-45D2-BCFA-BC012730CFD4}"/>
    <dgm:cxn modelId="{DA2DC422-1308-4168-AB96-1BD327B23AEB}" type="presOf" srcId="{08197A5D-0CD6-4A63-A7FF-7817BE378835}" destId="{B20E64BF-5EB9-49C0-B14A-CB0BF06B83DF}" srcOrd="0" destOrd="0" presId="urn:microsoft.com/office/officeart/2005/8/layout/vList6"/>
    <dgm:cxn modelId="{856700DB-AD5C-4880-AADB-F13CDB5946CF}" srcId="{DFC96A85-72EC-4850-9C41-F59CED2B57D0}" destId="{8EA08465-6C7E-437E-8758-B1A7893DF4CD}" srcOrd="4" destOrd="0" parTransId="{9D55E8B1-8BE1-43B1-8698-6E5358585367}" sibTransId="{E2842939-0E98-4080-9185-194C9FDA5DD2}"/>
    <dgm:cxn modelId="{8685FDA8-8B55-4B23-923B-C6E46EDA5978}" srcId="{DFC96A85-72EC-4850-9C41-F59CED2B57D0}" destId="{BCC494B6-04F5-4B35-B64D-153E5CC37C36}" srcOrd="0" destOrd="0" parTransId="{AE059B96-FA49-4089-8041-819C9D71591D}" sibTransId="{4C245E14-5C20-4300-97B8-B62C0A56A272}"/>
    <dgm:cxn modelId="{8B0C5936-2C7A-46E0-8403-912447DACB25}" type="presOf" srcId="{DFC96A85-72EC-4850-9C41-F59CED2B57D0}" destId="{18FF8CB7-7EDA-4317-87AA-2A34D9F46FEE}" srcOrd="0" destOrd="0" presId="urn:microsoft.com/office/officeart/2005/8/layout/vList6"/>
    <dgm:cxn modelId="{87CBDC81-2CAF-433D-81C2-A335B137510F}" srcId="{14936FFB-0916-4D63-895A-B3BCC140E5C0}" destId="{01BAEA84-552E-4773-8B25-F3C3FC46D878}" srcOrd="1" destOrd="0" parTransId="{4FCE8903-26A8-4DCF-B252-CB8A371ADDDF}" sibTransId="{D13F684F-BF49-459C-9727-51B2E23D3F2C}"/>
    <dgm:cxn modelId="{C1AB9B12-ECAB-4324-9C23-4DDE8620C0F8}" type="presOf" srcId="{14936FFB-0916-4D63-895A-B3BCC140E5C0}" destId="{1842F2B3-F1C0-427C-8D00-57220C74D603}" srcOrd="0" destOrd="0" presId="urn:microsoft.com/office/officeart/2005/8/layout/vList6"/>
    <dgm:cxn modelId="{229078A5-F219-4A4F-BF93-C1E626ECB710}" srcId="{08197A5D-0CD6-4A63-A7FF-7817BE378835}" destId="{9250E989-41C4-40B7-85EE-00D1C316E33A}" srcOrd="1" destOrd="0" parTransId="{646E928A-D5D4-44B1-BAE9-0CB277F1E462}" sibTransId="{3506F89F-BB3A-4DC2-A751-51F53D5ED354}"/>
    <dgm:cxn modelId="{865DE173-CB54-447A-B6B7-BB49155EBD3D}" srcId="{14936FFB-0916-4D63-895A-B3BCC140E5C0}" destId="{08197A5D-0CD6-4A63-A7FF-7817BE378835}" srcOrd="0" destOrd="0" parTransId="{A4DE1677-F341-42FA-B6DC-FFDC20FC4C40}" sibTransId="{DAC9C390-4CF0-45C3-8BBF-A1BA81CACEB7}"/>
    <dgm:cxn modelId="{599392F3-2B1E-48BE-8ED8-EE7C7537E540}" type="presOf" srcId="{2F4C5670-B835-462E-BB0B-699E42524FD7}" destId="{BA9AC2EA-20EA-4C76-ABD5-1CB8D86011E9}" srcOrd="0" destOrd="0" presId="urn:microsoft.com/office/officeart/2005/8/layout/vList6"/>
    <dgm:cxn modelId="{E13F08DE-650E-4A02-B57F-CC5E3B75640C}" type="presOf" srcId="{EB9954DE-9E2A-4BB8-9582-38E9CD679DB2}" destId="{31EF4ABD-77A4-44F8-8991-8D5C14B22AA7}" srcOrd="0" destOrd="3" presId="urn:microsoft.com/office/officeart/2005/8/layout/vList6"/>
    <dgm:cxn modelId="{FB497840-FA45-48F8-8E7C-1821836826CC}" srcId="{08197A5D-0CD6-4A63-A7FF-7817BE378835}" destId="{6E21F916-2B01-4316-89B9-8BA8CDA35427}" srcOrd="0" destOrd="0" parTransId="{685CF250-15A5-4D03-8E78-666A50B59722}" sibTransId="{34B76737-631A-48BB-B1E6-BC6C832C09A4}"/>
    <dgm:cxn modelId="{E2A5DD36-826F-4C38-965C-FC3678193AAB}" type="presOf" srcId="{6E904F3E-4341-4A8D-A58D-7E5D266C2F39}" destId="{31EF4ABD-77A4-44F8-8991-8D5C14B22AA7}" srcOrd="0" destOrd="2" presId="urn:microsoft.com/office/officeart/2005/8/layout/vList6"/>
    <dgm:cxn modelId="{3357A37D-E8EB-48DD-9A80-97FF5A263E2B}" srcId="{DFC96A85-72EC-4850-9C41-F59CED2B57D0}" destId="{EB9954DE-9E2A-4BB8-9582-38E9CD679DB2}" srcOrd="3" destOrd="0" parTransId="{7042749A-D186-4441-86CA-625128B366ED}" sibTransId="{A42B00E5-F9C5-4771-8368-60A302C10BFF}"/>
    <dgm:cxn modelId="{D48834C5-BF8E-40F9-B7EB-E5566BF20E55}" type="presOf" srcId="{9250E989-41C4-40B7-85EE-00D1C316E33A}" destId="{0EBEE3FA-0884-4840-B2DB-24FF6FACBD65}" srcOrd="0" destOrd="1" presId="urn:microsoft.com/office/officeart/2005/8/layout/vList6"/>
    <dgm:cxn modelId="{ABA42776-A476-4852-890C-4F258F6029C4}" type="presParOf" srcId="{1842F2B3-F1C0-427C-8D00-57220C74D603}" destId="{C525BD61-2183-4865-86CD-09C6F39F502A}" srcOrd="0" destOrd="0" presId="urn:microsoft.com/office/officeart/2005/8/layout/vList6"/>
    <dgm:cxn modelId="{FF0CD7EA-8041-489B-A271-42C49327A953}" type="presParOf" srcId="{C525BD61-2183-4865-86CD-09C6F39F502A}" destId="{B20E64BF-5EB9-49C0-B14A-CB0BF06B83DF}" srcOrd="0" destOrd="0" presId="urn:microsoft.com/office/officeart/2005/8/layout/vList6"/>
    <dgm:cxn modelId="{8D10BC83-2897-4DE6-A879-1B90D6651A32}" type="presParOf" srcId="{C525BD61-2183-4865-86CD-09C6F39F502A}" destId="{0EBEE3FA-0884-4840-B2DB-24FF6FACBD65}" srcOrd="1" destOrd="0" presId="urn:microsoft.com/office/officeart/2005/8/layout/vList6"/>
    <dgm:cxn modelId="{A2D90BCD-067F-46E4-AB36-EB8687B5351D}" type="presParOf" srcId="{1842F2B3-F1C0-427C-8D00-57220C74D603}" destId="{00BA4EAB-4503-4EDB-B6D8-BDC5C5B244FF}" srcOrd="1" destOrd="0" presId="urn:microsoft.com/office/officeart/2005/8/layout/vList6"/>
    <dgm:cxn modelId="{F11B8D65-F8EA-4FD6-A492-CF983D530B21}" type="presParOf" srcId="{1842F2B3-F1C0-427C-8D00-57220C74D603}" destId="{A03B8574-7D8F-47F5-8899-96813146D9E7}" srcOrd="2" destOrd="0" presId="urn:microsoft.com/office/officeart/2005/8/layout/vList6"/>
    <dgm:cxn modelId="{090C1B7D-C0D0-46D8-8DB5-8A454597FD44}" type="presParOf" srcId="{A03B8574-7D8F-47F5-8899-96813146D9E7}" destId="{4622AF13-04CF-4093-9CEF-FC5D95BA9B4C}" srcOrd="0" destOrd="0" presId="urn:microsoft.com/office/officeart/2005/8/layout/vList6"/>
    <dgm:cxn modelId="{59279F45-1B3E-423F-A922-8B127A5AFC90}" type="presParOf" srcId="{A03B8574-7D8F-47F5-8899-96813146D9E7}" destId="{666BD485-C399-4BE5-B866-CDC8768133B0}" srcOrd="1" destOrd="0" presId="urn:microsoft.com/office/officeart/2005/8/layout/vList6"/>
    <dgm:cxn modelId="{01FA2E9E-07CB-4C5C-A996-34FCA01C19CA}" type="presParOf" srcId="{1842F2B3-F1C0-427C-8D00-57220C74D603}" destId="{71909EC4-580D-4D31-B4D9-614F0E9BA1B6}" srcOrd="3" destOrd="0" presId="urn:microsoft.com/office/officeart/2005/8/layout/vList6"/>
    <dgm:cxn modelId="{7ABA664A-E151-4E08-8CEC-A5B0AE6E3AEF}" type="presParOf" srcId="{1842F2B3-F1C0-427C-8D00-57220C74D603}" destId="{4FD9A68B-5A57-4886-AB3E-EF1FBB0E165A}" srcOrd="4" destOrd="0" presId="urn:microsoft.com/office/officeart/2005/8/layout/vList6"/>
    <dgm:cxn modelId="{C86D36FB-3648-4D3E-9406-B46AEA999BE1}" type="presParOf" srcId="{4FD9A68B-5A57-4886-AB3E-EF1FBB0E165A}" destId="{BA9AC2EA-20EA-4C76-ABD5-1CB8D86011E9}" srcOrd="0" destOrd="0" presId="urn:microsoft.com/office/officeart/2005/8/layout/vList6"/>
    <dgm:cxn modelId="{88C3358F-D091-4B65-B52D-0DE702613C8E}" type="presParOf" srcId="{4FD9A68B-5A57-4886-AB3E-EF1FBB0E165A}" destId="{4BC0E4F4-6AAD-4C62-AA54-72B2449216A2}" srcOrd="1" destOrd="0" presId="urn:microsoft.com/office/officeart/2005/8/layout/vList6"/>
    <dgm:cxn modelId="{BEF2EC56-DDD9-498D-A3B1-4FA3A840D800}" type="presParOf" srcId="{1842F2B3-F1C0-427C-8D00-57220C74D603}" destId="{88B8F74F-2D8F-4778-B45F-746DDB3C5C69}" srcOrd="5" destOrd="0" presId="urn:microsoft.com/office/officeart/2005/8/layout/vList6"/>
    <dgm:cxn modelId="{87252FBA-0E6B-43AE-A99B-D63CA67A3590}" type="presParOf" srcId="{1842F2B3-F1C0-427C-8D00-57220C74D603}" destId="{9D4F5A66-8C8D-4848-AEFB-3D2E6A05B034}" srcOrd="6" destOrd="0" presId="urn:microsoft.com/office/officeart/2005/8/layout/vList6"/>
    <dgm:cxn modelId="{7D294815-110F-4E05-B119-9173DF4D767A}" type="presParOf" srcId="{9D4F5A66-8C8D-4848-AEFB-3D2E6A05B034}" destId="{18FF8CB7-7EDA-4317-87AA-2A34D9F46FEE}" srcOrd="0" destOrd="0" presId="urn:microsoft.com/office/officeart/2005/8/layout/vList6"/>
    <dgm:cxn modelId="{12529347-88DF-4C1B-8D69-84596524EFC0}" type="presParOf" srcId="{9D4F5A66-8C8D-4848-AEFB-3D2E6A05B034}" destId="{31EF4ABD-77A4-44F8-8991-8D5C14B22AA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D984748-4EAD-441B-A08A-4055956331F4}" type="doc">
      <dgm:prSet loTypeId="urn:microsoft.com/office/officeart/2005/8/layout/vProcess5" loCatId="process" qsTypeId="urn:microsoft.com/office/officeart/2005/8/quickstyle/simple1#27" qsCatId="simple" csTypeId="urn:microsoft.com/office/officeart/2005/8/colors/accent1_2#27" csCatId="accent1" phldr="1"/>
      <dgm:spPr/>
      <dgm:t>
        <a:bodyPr/>
        <a:lstStyle/>
        <a:p>
          <a:endParaRPr lang="en-US"/>
        </a:p>
      </dgm:t>
    </dgm:pt>
    <dgm:pt modelId="{F57EFAC3-E0D0-4236-A330-21B4D56FDFA8}">
      <dgm:prSet phldrT="[Text]" custT="1"/>
      <dgm:spPr/>
      <dgm:t>
        <a:bodyPr/>
        <a:lstStyle/>
        <a:p>
          <a:r>
            <a:rPr lang="en-US" sz="2000" b="1" dirty="0" smtClean="0"/>
            <a:t>II.           </a:t>
          </a:r>
          <a:r>
            <a:rPr lang="ro-RO" sz="2000" b="1" dirty="0" smtClean="0"/>
            <a:t> </a:t>
          </a:r>
          <a:r>
            <a:rPr lang="ro-RO" sz="2400" b="1" dirty="0" smtClean="0"/>
            <a:t>Eficientizarea procesului de invatare </a:t>
          </a:r>
          <a:r>
            <a:rPr lang="en-US" sz="2400" b="1" dirty="0" smtClean="0"/>
            <a:t> </a:t>
          </a:r>
          <a:r>
            <a:rPr lang="ro-RO" sz="2400" b="1" dirty="0" smtClean="0"/>
            <a:t>si transformarea acestuia in proces activ- participativ </a:t>
          </a:r>
          <a:endParaRPr lang="en-US" sz="2400" b="1" dirty="0" smtClean="0"/>
        </a:p>
        <a:p>
          <a:r>
            <a:rPr lang="ro-RO" sz="1800" b="1" dirty="0" smtClean="0"/>
            <a:t>prin incurajarea implicarii elevilor in propria lor formare</a:t>
          </a:r>
          <a:endParaRPr lang="en-US" sz="1800" b="1" dirty="0"/>
        </a:p>
      </dgm:t>
    </dgm:pt>
    <dgm:pt modelId="{930384C5-7064-46FE-91A7-1902EB8535DC}" type="parTrans" cxnId="{546AC47B-FABC-4B0C-B512-57E91DC9B94C}">
      <dgm:prSet/>
      <dgm:spPr/>
      <dgm:t>
        <a:bodyPr/>
        <a:lstStyle/>
        <a:p>
          <a:endParaRPr lang="en-US"/>
        </a:p>
      </dgm:t>
    </dgm:pt>
    <dgm:pt modelId="{180B6196-FDF4-441D-BF36-7F2AB0B79893}" type="sibTrans" cxnId="{546AC47B-FABC-4B0C-B512-57E91DC9B94C}">
      <dgm:prSet/>
      <dgm:spPr/>
      <dgm:t>
        <a:bodyPr/>
        <a:lstStyle/>
        <a:p>
          <a:endParaRPr lang="en-US"/>
        </a:p>
      </dgm:t>
    </dgm:pt>
    <dgm:pt modelId="{DE6B4E93-2AF6-4357-AFC2-4AE0F5517EE1}">
      <dgm:prSet phldrT="[Text]" custT="1"/>
      <dgm:spPr/>
      <dgm:t>
        <a:bodyPr/>
        <a:lstStyle/>
        <a:p>
          <a:r>
            <a:rPr lang="ro-RO" sz="2700" b="1" dirty="0" smtClean="0"/>
            <a:t>Elaborarea/conceperea testelor de evaluare (verificare, sumative)</a:t>
          </a:r>
          <a:r>
            <a:rPr lang="en-US" sz="2700" b="1" dirty="0" smtClean="0"/>
            <a:t>  </a:t>
          </a:r>
          <a:r>
            <a:rPr lang="en-US" sz="3200" b="1" dirty="0" smtClean="0">
              <a:solidFill>
                <a:srgbClr val="FF0000"/>
              </a:solidFill>
            </a:rPr>
            <a:t>50%</a:t>
          </a:r>
          <a:endParaRPr lang="en-US" sz="3200" b="1" dirty="0">
            <a:solidFill>
              <a:srgbClr val="FF0000"/>
            </a:solidFill>
          </a:endParaRPr>
        </a:p>
      </dgm:t>
    </dgm:pt>
    <dgm:pt modelId="{AC8A5173-A897-43A6-A9D6-6832C58ED014}" type="parTrans" cxnId="{B347BF62-23F6-4293-852B-A4AC68C490D8}">
      <dgm:prSet/>
      <dgm:spPr/>
      <dgm:t>
        <a:bodyPr/>
        <a:lstStyle/>
        <a:p>
          <a:endParaRPr lang="en-US"/>
        </a:p>
      </dgm:t>
    </dgm:pt>
    <dgm:pt modelId="{4C86F31A-3685-4A87-9742-35B472C0401A}" type="sibTrans" cxnId="{B347BF62-23F6-4293-852B-A4AC68C490D8}">
      <dgm:prSet/>
      <dgm:spPr/>
      <dgm:t>
        <a:bodyPr/>
        <a:lstStyle/>
        <a:p>
          <a:endParaRPr lang="en-US"/>
        </a:p>
      </dgm:t>
    </dgm:pt>
    <dgm:pt modelId="{16509B01-27A0-409A-BFC3-DECBC4D4E98F}">
      <dgm:prSet phldrT="[Text]" custT="1"/>
      <dgm:spPr/>
      <dgm:t>
        <a:bodyPr/>
        <a:lstStyle/>
        <a:p>
          <a:pPr algn="ctr"/>
          <a:r>
            <a:rPr lang="ro-RO" sz="2800" b="1" dirty="0" smtClean="0"/>
            <a:t>Monitorizarea permanenta a elevilor cu multe absente</a:t>
          </a:r>
          <a:r>
            <a:rPr lang="en-US" sz="2800" b="1" dirty="0" smtClean="0"/>
            <a:t>   </a:t>
          </a:r>
          <a:r>
            <a:rPr lang="en-US" sz="3200" b="1" dirty="0" smtClean="0">
              <a:solidFill>
                <a:srgbClr val="00B050"/>
              </a:solidFill>
            </a:rPr>
            <a:t>60%</a:t>
          </a:r>
          <a:endParaRPr lang="en-US" sz="3200" b="1" dirty="0">
            <a:solidFill>
              <a:srgbClr val="00B050"/>
            </a:solidFill>
          </a:endParaRPr>
        </a:p>
      </dgm:t>
    </dgm:pt>
    <dgm:pt modelId="{261DEF09-2A69-4DDA-8325-C0533CFD9EC2}" type="parTrans" cxnId="{9EB6E61B-00CB-4E85-B8D0-5726347377FE}">
      <dgm:prSet/>
      <dgm:spPr/>
      <dgm:t>
        <a:bodyPr/>
        <a:lstStyle/>
        <a:p>
          <a:endParaRPr lang="en-US"/>
        </a:p>
      </dgm:t>
    </dgm:pt>
    <dgm:pt modelId="{5FDA7956-B478-4B5E-962C-90622551421A}" type="sibTrans" cxnId="{9EB6E61B-00CB-4E85-B8D0-5726347377FE}">
      <dgm:prSet/>
      <dgm:spPr/>
      <dgm:t>
        <a:bodyPr/>
        <a:lstStyle/>
        <a:p>
          <a:endParaRPr lang="en-US"/>
        </a:p>
      </dgm:t>
    </dgm:pt>
    <dgm:pt modelId="{EF7D066F-C6A7-499F-8EC6-1F01FF65738D}" type="pres">
      <dgm:prSet presAssocID="{FD984748-4EAD-441B-A08A-4055956331F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573D93E-7382-4E87-B15A-1A201B2E90AE}" type="pres">
      <dgm:prSet presAssocID="{FD984748-4EAD-441B-A08A-4055956331F4}" presName="dummyMaxCanvas" presStyleCnt="0">
        <dgm:presLayoutVars/>
      </dgm:prSet>
      <dgm:spPr/>
    </dgm:pt>
    <dgm:pt modelId="{143BA91D-FF58-4622-816D-E72E9D237717}" type="pres">
      <dgm:prSet presAssocID="{FD984748-4EAD-441B-A08A-4055956331F4}" presName="ThreeNodes_1" presStyleLbl="node1" presStyleIdx="0" presStyleCnt="3" custScaleX="1176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BB4DC2-FC60-4984-95A8-15940D5A91F1}" type="pres">
      <dgm:prSet presAssocID="{FD984748-4EAD-441B-A08A-4055956331F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954FEE-0E27-45B5-A0C6-B630DB540635}" type="pres">
      <dgm:prSet presAssocID="{FD984748-4EAD-441B-A08A-4055956331F4}" presName="ThreeNodes_3" presStyleLbl="node1" presStyleIdx="2" presStyleCnt="3" custLinFactNeighborX="-218" custLinFactNeighborY="23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F1EF0-6974-4C4D-8208-72875A2C36EC}" type="pres">
      <dgm:prSet presAssocID="{FD984748-4EAD-441B-A08A-4055956331F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EB911-A074-4F46-B0B5-54E9E63B620E}" type="pres">
      <dgm:prSet presAssocID="{FD984748-4EAD-441B-A08A-4055956331F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AB118-41ED-481C-A076-57643859B9EA}" type="pres">
      <dgm:prSet presAssocID="{FD984748-4EAD-441B-A08A-4055956331F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6D93C-F1E0-4F5D-A4AE-9CB20F9F13D6}" type="pres">
      <dgm:prSet presAssocID="{FD984748-4EAD-441B-A08A-4055956331F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BA8A3-244B-4F4F-9BA0-A95EBC0852D1}" type="pres">
      <dgm:prSet presAssocID="{FD984748-4EAD-441B-A08A-4055956331F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6AC47B-FABC-4B0C-B512-57E91DC9B94C}" srcId="{FD984748-4EAD-441B-A08A-4055956331F4}" destId="{F57EFAC3-E0D0-4236-A330-21B4D56FDFA8}" srcOrd="0" destOrd="0" parTransId="{930384C5-7064-46FE-91A7-1902EB8535DC}" sibTransId="{180B6196-FDF4-441D-BF36-7F2AB0B79893}"/>
    <dgm:cxn modelId="{344042EE-23EB-4D6A-B0ED-10B4F0227513}" type="presOf" srcId="{DE6B4E93-2AF6-4357-AFC2-4AE0F5517EE1}" destId="{E386D93C-F1E0-4F5D-A4AE-9CB20F9F13D6}" srcOrd="1" destOrd="0" presId="urn:microsoft.com/office/officeart/2005/8/layout/vProcess5"/>
    <dgm:cxn modelId="{B347BF62-23F6-4293-852B-A4AC68C490D8}" srcId="{FD984748-4EAD-441B-A08A-4055956331F4}" destId="{DE6B4E93-2AF6-4357-AFC2-4AE0F5517EE1}" srcOrd="1" destOrd="0" parTransId="{AC8A5173-A897-43A6-A9D6-6832C58ED014}" sibTransId="{4C86F31A-3685-4A87-9742-35B472C0401A}"/>
    <dgm:cxn modelId="{3E34745B-8523-4119-ACEB-E1E9F31635B0}" type="presOf" srcId="{DE6B4E93-2AF6-4357-AFC2-4AE0F5517EE1}" destId="{A9BB4DC2-FC60-4984-95A8-15940D5A91F1}" srcOrd="0" destOrd="0" presId="urn:microsoft.com/office/officeart/2005/8/layout/vProcess5"/>
    <dgm:cxn modelId="{E52EB91E-4DF8-4863-9211-DDB92454F50D}" type="presOf" srcId="{FD984748-4EAD-441B-A08A-4055956331F4}" destId="{EF7D066F-C6A7-499F-8EC6-1F01FF65738D}" srcOrd="0" destOrd="0" presId="urn:microsoft.com/office/officeart/2005/8/layout/vProcess5"/>
    <dgm:cxn modelId="{7B8FE41D-AB31-42C5-90AD-4B2A120DC205}" type="presOf" srcId="{16509B01-27A0-409A-BFC3-DECBC4D4E98F}" destId="{FD2BA8A3-244B-4F4F-9BA0-A95EBC0852D1}" srcOrd="1" destOrd="0" presId="urn:microsoft.com/office/officeart/2005/8/layout/vProcess5"/>
    <dgm:cxn modelId="{FD6BDAA6-0E9C-4A10-B095-5C8A8C069397}" type="presOf" srcId="{180B6196-FDF4-441D-BF36-7F2AB0B79893}" destId="{089F1EF0-6974-4C4D-8208-72875A2C36EC}" srcOrd="0" destOrd="0" presId="urn:microsoft.com/office/officeart/2005/8/layout/vProcess5"/>
    <dgm:cxn modelId="{864DDF00-BE93-4A42-A1B8-9156A90EF2FB}" type="presOf" srcId="{F57EFAC3-E0D0-4236-A330-21B4D56FDFA8}" destId="{905AB118-41ED-481C-A076-57643859B9EA}" srcOrd="1" destOrd="0" presId="urn:microsoft.com/office/officeart/2005/8/layout/vProcess5"/>
    <dgm:cxn modelId="{5E6954A7-9570-4103-B102-6A9FB0AB2551}" type="presOf" srcId="{16509B01-27A0-409A-BFC3-DECBC4D4E98F}" destId="{82954FEE-0E27-45B5-A0C6-B630DB540635}" srcOrd="0" destOrd="0" presId="urn:microsoft.com/office/officeart/2005/8/layout/vProcess5"/>
    <dgm:cxn modelId="{9EB6E61B-00CB-4E85-B8D0-5726347377FE}" srcId="{FD984748-4EAD-441B-A08A-4055956331F4}" destId="{16509B01-27A0-409A-BFC3-DECBC4D4E98F}" srcOrd="2" destOrd="0" parTransId="{261DEF09-2A69-4DDA-8325-C0533CFD9EC2}" sibTransId="{5FDA7956-B478-4B5E-962C-90622551421A}"/>
    <dgm:cxn modelId="{6FCB344D-BD2E-4863-8EB3-F17B1F1938FC}" type="presOf" srcId="{F57EFAC3-E0D0-4236-A330-21B4D56FDFA8}" destId="{143BA91D-FF58-4622-816D-E72E9D237717}" srcOrd="0" destOrd="0" presId="urn:microsoft.com/office/officeart/2005/8/layout/vProcess5"/>
    <dgm:cxn modelId="{5DFEA0AB-47CF-4E20-AE50-2EE0D3BD5165}" type="presOf" srcId="{4C86F31A-3685-4A87-9742-35B472C0401A}" destId="{34EEB911-A074-4F46-B0B5-54E9E63B620E}" srcOrd="0" destOrd="0" presId="urn:microsoft.com/office/officeart/2005/8/layout/vProcess5"/>
    <dgm:cxn modelId="{87D95D5E-BDF4-45FF-BCC2-3F481A040AE8}" type="presParOf" srcId="{EF7D066F-C6A7-499F-8EC6-1F01FF65738D}" destId="{A573D93E-7382-4E87-B15A-1A201B2E90AE}" srcOrd="0" destOrd="0" presId="urn:microsoft.com/office/officeart/2005/8/layout/vProcess5"/>
    <dgm:cxn modelId="{5E6F0C8B-9D17-4F06-A32E-10943EDCFCA5}" type="presParOf" srcId="{EF7D066F-C6A7-499F-8EC6-1F01FF65738D}" destId="{143BA91D-FF58-4622-816D-E72E9D237717}" srcOrd="1" destOrd="0" presId="urn:microsoft.com/office/officeart/2005/8/layout/vProcess5"/>
    <dgm:cxn modelId="{9A17752C-6134-4761-8856-48AB3C486AB2}" type="presParOf" srcId="{EF7D066F-C6A7-499F-8EC6-1F01FF65738D}" destId="{A9BB4DC2-FC60-4984-95A8-15940D5A91F1}" srcOrd="2" destOrd="0" presId="urn:microsoft.com/office/officeart/2005/8/layout/vProcess5"/>
    <dgm:cxn modelId="{2F3E01D3-4B68-48E3-85C1-1F43D8FFF2D8}" type="presParOf" srcId="{EF7D066F-C6A7-499F-8EC6-1F01FF65738D}" destId="{82954FEE-0E27-45B5-A0C6-B630DB540635}" srcOrd="3" destOrd="0" presId="urn:microsoft.com/office/officeart/2005/8/layout/vProcess5"/>
    <dgm:cxn modelId="{DD8A7CF3-3C25-4DE2-95F4-AFABEBD81727}" type="presParOf" srcId="{EF7D066F-C6A7-499F-8EC6-1F01FF65738D}" destId="{089F1EF0-6974-4C4D-8208-72875A2C36EC}" srcOrd="4" destOrd="0" presId="urn:microsoft.com/office/officeart/2005/8/layout/vProcess5"/>
    <dgm:cxn modelId="{AB420321-4921-4222-853C-DBA55D66B6E4}" type="presParOf" srcId="{EF7D066F-C6A7-499F-8EC6-1F01FF65738D}" destId="{34EEB911-A074-4F46-B0B5-54E9E63B620E}" srcOrd="5" destOrd="0" presId="urn:microsoft.com/office/officeart/2005/8/layout/vProcess5"/>
    <dgm:cxn modelId="{15E3B151-5E30-4EF9-BAB4-4E40E6DC6D75}" type="presParOf" srcId="{EF7D066F-C6A7-499F-8EC6-1F01FF65738D}" destId="{905AB118-41ED-481C-A076-57643859B9EA}" srcOrd="6" destOrd="0" presId="urn:microsoft.com/office/officeart/2005/8/layout/vProcess5"/>
    <dgm:cxn modelId="{72B42813-D1E8-472C-97E7-82BAF4769A29}" type="presParOf" srcId="{EF7D066F-C6A7-499F-8EC6-1F01FF65738D}" destId="{E386D93C-F1E0-4F5D-A4AE-9CB20F9F13D6}" srcOrd="7" destOrd="0" presId="urn:microsoft.com/office/officeart/2005/8/layout/vProcess5"/>
    <dgm:cxn modelId="{CD957454-B4B1-4EF9-A206-11645634A3B6}" type="presParOf" srcId="{EF7D066F-C6A7-499F-8EC6-1F01FF65738D}" destId="{FD2BA8A3-244B-4F4F-9BA0-A95EBC0852D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BA50597-BCE7-475C-8B65-F1DEDB99788F}" type="doc">
      <dgm:prSet loTypeId="urn:microsoft.com/office/officeart/2005/8/layout/vProcess5" loCatId="process" qsTypeId="urn:microsoft.com/office/officeart/2005/8/quickstyle/simple1#28" qsCatId="simple" csTypeId="urn:microsoft.com/office/officeart/2005/8/colors/accent1_2#28" csCatId="accent1" phldr="1"/>
      <dgm:spPr/>
      <dgm:t>
        <a:bodyPr/>
        <a:lstStyle/>
        <a:p>
          <a:endParaRPr lang="en-US"/>
        </a:p>
      </dgm:t>
    </dgm:pt>
    <dgm:pt modelId="{71E175EF-329D-473C-AB3D-F4301AD9E459}">
      <dgm:prSet phldrT="[Text]" custT="1"/>
      <dgm:spPr/>
      <dgm:t>
        <a:bodyPr/>
        <a:lstStyle/>
        <a:p>
          <a:r>
            <a:rPr lang="en-US" sz="2400" b="1" dirty="0" smtClean="0"/>
            <a:t>II. </a:t>
          </a:r>
          <a:r>
            <a:rPr lang="ro-RO" sz="2400" b="1" dirty="0" smtClean="0"/>
            <a:t>Eficientizarea procesului de invatare si transformarea acestuia in proces activ- participativ</a:t>
          </a:r>
          <a:r>
            <a:rPr lang="en-US" sz="2400" b="1" dirty="0" smtClean="0"/>
            <a:t>                          </a:t>
          </a:r>
          <a:r>
            <a:rPr lang="ro-RO" sz="1800" b="1" dirty="0" smtClean="0"/>
            <a:t>prin incurajarea implicarii elevilor in propria lor formare</a:t>
          </a:r>
          <a:endParaRPr lang="en-US" sz="1800" b="1" dirty="0"/>
        </a:p>
      </dgm:t>
    </dgm:pt>
    <dgm:pt modelId="{F7129152-BAD8-4748-B74B-DAE8E837F7FC}" type="parTrans" cxnId="{7A7BB083-EA54-4A2E-90CE-318F074D10F5}">
      <dgm:prSet/>
      <dgm:spPr/>
      <dgm:t>
        <a:bodyPr/>
        <a:lstStyle/>
        <a:p>
          <a:endParaRPr lang="en-US"/>
        </a:p>
      </dgm:t>
    </dgm:pt>
    <dgm:pt modelId="{E8880EB0-3F72-4BE0-A3BB-13B114EC1DFE}" type="sibTrans" cxnId="{7A7BB083-EA54-4A2E-90CE-318F074D10F5}">
      <dgm:prSet/>
      <dgm:spPr/>
      <dgm:t>
        <a:bodyPr/>
        <a:lstStyle/>
        <a:p>
          <a:endParaRPr lang="en-US"/>
        </a:p>
      </dgm:t>
    </dgm:pt>
    <dgm:pt modelId="{C0BA0561-0AB6-44A4-9EBD-AF006FBE99A4}">
      <dgm:prSet phldrT="[Text]" custT="1"/>
      <dgm:spPr/>
      <dgm:t>
        <a:bodyPr/>
        <a:lstStyle/>
        <a:p>
          <a:pPr algn="l"/>
          <a:r>
            <a:rPr lang="ro-RO" sz="2400" b="1" dirty="0" smtClean="0"/>
            <a:t>Sustinerea de lectii demonstrative si promovarea exemplelor de buna practica la nivelul comisiilor metodi</a:t>
          </a:r>
          <a:r>
            <a:rPr lang="en-US" sz="2400" b="1" dirty="0" err="1" smtClean="0"/>
            <a:t>ce</a:t>
          </a:r>
          <a:r>
            <a:rPr lang="en-US" sz="2400" b="1" dirty="0" smtClean="0"/>
            <a:t>            </a:t>
          </a:r>
          <a:r>
            <a:rPr lang="en-US" sz="3200" b="1" dirty="0" smtClean="0">
              <a:solidFill>
                <a:srgbClr val="FF0000"/>
              </a:solidFill>
            </a:rPr>
            <a:t>50%</a:t>
          </a:r>
          <a:endParaRPr lang="en-US" sz="3200" b="1" dirty="0">
            <a:solidFill>
              <a:srgbClr val="FF0000"/>
            </a:solidFill>
          </a:endParaRPr>
        </a:p>
      </dgm:t>
    </dgm:pt>
    <dgm:pt modelId="{8AA31B68-3E7C-4658-A240-DB0C4683A462}" type="parTrans" cxnId="{AAE6006A-D7ED-4AC3-A97B-AE172472234F}">
      <dgm:prSet/>
      <dgm:spPr/>
      <dgm:t>
        <a:bodyPr/>
        <a:lstStyle/>
        <a:p>
          <a:endParaRPr lang="en-US"/>
        </a:p>
      </dgm:t>
    </dgm:pt>
    <dgm:pt modelId="{27E7BC3A-7DE4-4E7F-AA0B-6287184F9BD1}" type="sibTrans" cxnId="{AAE6006A-D7ED-4AC3-A97B-AE172472234F}">
      <dgm:prSet/>
      <dgm:spPr/>
      <dgm:t>
        <a:bodyPr/>
        <a:lstStyle/>
        <a:p>
          <a:endParaRPr lang="en-US"/>
        </a:p>
      </dgm:t>
    </dgm:pt>
    <dgm:pt modelId="{60313A69-52AF-4D7E-AC0E-10B1781A2CC0}">
      <dgm:prSet phldrT="[Text]" custT="1"/>
      <dgm:spPr/>
      <dgm:t>
        <a:bodyPr/>
        <a:lstStyle/>
        <a:p>
          <a:r>
            <a:rPr lang="ro-RO" sz="2800" b="1" dirty="0" smtClean="0"/>
            <a:t>Monitorizarea modului de notare si evaluare a </a:t>
          </a:r>
          <a:r>
            <a:rPr lang="ro-RO" sz="2800" b="1" smtClean="0"/>
            <a:t>elevilor</a:t>
          </a:r>
          <a:r>
            <a:rPr lang="en-US" sz="2800" b="1" smtClean="0"/>
            <a:t>  </a:t>
          </a:r>
          <a:r>
            <a:rPr lang="en-US" sz="3200" b="1" smtClean="0">
              <a:solidFill>
                <a:srgbClr val="FF0000"/>
              </a:solidFill>
            </a:rPr>
            <a:t>25</a:t>
          </a:r>
          <a:r>
            <a:rPr lang="en-US" sz="3200" b="1" dirty="0" smtClean="0">
              <a:solidFill>
                <a:srgbClr val="FF0000"/>
              </a:solidFill>
            </a:rPr>
            <a:t>%</a:t>
          </a:r>
          <a:endParaRPr lang="en-US" sz="3200" b="1" dirty="0">
            <a:solidFill>
              <a:srgbClr val="FF0000"/>
            </a:solidFill>
          </a:endParaRPr>
        </a:p>
      </dgm:t>
    </dgm:pt>
    <dgm:pt modelId="{0B4FBF61-2225-412C-9FE3-A52EC227ED81}" type="sibTrans" cxnId="{F81268DD-4C66-4241-8E8D-1BF362EADA20}">
      <dgm:prSet/>
      <dgm:spPr/>
      <dgm:t>
        <a:bodyPr/>
        <a:lstStyle/>
        <a:p>
          <a:endParaRPr lang="en-US"/>
        </a:p>
      </dgm:t>
    </dgm:pt>
    <dgm:pt modelId="{A6BC5781-4A91-4F50-97E2-86026B59E8BC}" type="parTrans" cxnId="{F81268DD-4C66-4241-8E8D-1BF362EADA20}">
      <dgm:prSet/>
      <dgm:spPr/>
      <dgm:t>
        <a:bodyPr/>
        <a:lstStyle/>
        <a:p>
          <a:endParaRPr lang="en-US"/>
        </a:p>
      </dgm:t>
    </dgm:pt>
    <dgm:pt modelId="{3A8FA6F1-970B-452E-B58F-9E7C679EBA0F}" type="pres">
      <dgm:prSet presAssocID="{EBA50597-BCE7-475C-8B65-F1DEDB99788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D29092-B3B4-4670-9298-16B2E8F96946}" type="pres">
      <dgm:prSet presAssocID="{EBA50597-BCE7-475C-8B65-F1DEDB99788F}" presName="dummyMaxCanvas" presStyleCnt="0">
        <dgm:presLayoutVars/>
      </dgm:prSet>
      <dgm:spPr/>
    </dgm:pt>
    <dgm:pt modelId="{F764D53C-1BC2-4877-80C9-4D86EF0F5343}" type="pres">
      <dgm:prSet presAssocID="{EBA50597-BCE7-475C-8B65-F1DEDB99788F}" presName="ThreeNodes_1" presStyleLbl="node1" presStyleIdx="0" presStyleCnt="3" custScaleX="117647" custLinFactNeighborX="7789" custLinFactNeighborY="-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89875-1D75-436F-993E-26288D7C5823}" type="pres">
      <dgm:prSet presAssocID="{EBA50597-BCE7-475C-8B65-F1DEDB99788F}" presName="ThreeNodes_2" presStyleLbl="node1" presStyleIdx="1" presStyleCnt="3" custScaleX="110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1ECFB-6640-4EE5-B24C-C41427212192}" type="pres">
      <dgm:prSet presAssocID="{EBA50597-BCE7-475C-8B65-F1DEDB99788F}" presName="ThreeNodes_3" presStyleLbl="node1" presStyleIdx="2" presStyleCnt="3" custScaleX="113508" custLinFactNeighborX="-980" custLinFactNeighborY="23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74FC02-35EF-4501-93DB-22F6AC52FA48}" type="pres">
      <dgm:prSet presAssocID="{EBA50597-BCE7-475C-8B65-F1DEDB99788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ED64E6-CD15-4259-B38E-1094EE1C649C}" type="pres">
      <dgm:prSet presAssocID="{EBA50597-BCE7-475C-8B65-F1DEDB99788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F6A32-6AAB-4639-834F-9FD15905F9A6}" type="pres">
      <dgm:prSet presAssocID="{EBA50597-BCE7-475C-8B65-F1DEDB99788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ECF123-0B72-4BD7-8526-31680F2ADFB4}" type="pres">
      <dgm:prSet presAssocID="{EBA50597-BCE7-475C-8B65-F1DEDB99788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2362A-B75D-4F7A-ADD1-F7D46F5F0C6C}" type="pres">
      <dgm:prSet presAssocID="{EBA50597-BCE7-475C-8B65-F1DEDB99788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7E2623-6A5D-4709-B5AD-ACB57D7A51B1}" type="presOf" srcId="{E8880EB0-3F72-4BE0-A3BB-13B114EC1DFE}" destId="{1E74FC02-35EF-4501-93DB-22F6AC52FA48}" srcOrd="0" destOrd="0" presId="urn:microsoft.com/office/officeart/2005/8/layout/vProcess5"/>
    <dgm:cxn modelId="{CDC1BD38-29F7-4D0A-A69A-CE190BC79FE4}" type="presOf" srcId="{C0BA0561-0AB6-44A4-9EBD-AF006FBE99A4}" destId="{A662362A-B75D-4F7A-ADD1-F7D46F5F0C6C}" srcOrd="1" destOrd="0" presId="urn:microsoft.com/office/officeart/2005/8/layout/vProcess5"/>
    <dgm:cxn modelId="{CE240694-3FC9-4FCE-AB51-42CB6E0E955B}" type="presOf" srcId="{C0BA0561-0AB6-44A4-9EBD-AF006FBE99A4}" destId="{4941ECFB-6640-4EE5-B24C-C41427212192}" srcOrd="0" destOrd="0" presId="urn:microsoft.com/office/officeart/2005/8/layout/vProcess5"/>
    <dgm:cxn modelId="{4D6CBA12-36A1-4AB9-A752-A30835FEE045}" type="presOf" srcId="{0B4FBF61-2225-412C-9FE3-A52EC227ED81}" destId="{73ED64E6-CD15-4259-B38E-1094EE1C649C}" srcOrd="0" destOrd="0" presId="urn:microsoft.com/office/officeart/2005/8/layout/vProcess5"/>
    <dgm:cxn modelId="{851EFB28-FF21-41D2-A12C-532659E57798}" type="presOf" srcId="{60313A69-52AF-4D7E-AC0E-10B1781A2CC0}" destId="{49ECF123-0B72-4BD7-8526-31680F2ADFB4}" srcOrd="1" destOrd="0" presId="urn:microsoft.com/office/officeart/2005/8/layout/vProcess5"/>
    <dgm:cxn modelId="{0FA1F906-6D86-402F-B7D8-D6555B1CE848}" type="presOf" srcId="{71E175EF-329D-473C-AB3D-F4301AD9E459}" destId="{F764D53C-1BC2-4877-80C9-4D86EF0F5343}" srcOrd="0" destOrd="0" presId="urn:microsoft.com/office/officeart/2005/8/layout/vProcess5"/>
    <dgm:cxn modelId="{F81268DD-4C66-4241-8E8D-1BF362EADA20}" srcId="{EBA50597-BCE7-475C-8B65-F1DEDB99788F}" destId="{60313A69-52AF-4D7E-AC0E-10B1781A2CC0}" srcOrd="1" destOrd="0" parTransId="{A6BC5781-4A91-4F50-97E2-86026B59E8BC}" sibTransId="{0B4FBF61-2225-412C-9FE3-A52EC227ED81}"/>
    <dgm:cxn modelId="{8E93223A-FA39-433F-A414-B000CCAE65ED}" type="presOf" srcId="{60313A69-52AF-4D7E-AC0E-10B1781A2CC0}" destId="{CA889875-1D75-436F-993E-26288D7C5823}" srcOrd="0" destOrd="0" presId="urn:microsoft.com/office/officeart/2005/8/layout/vProcess5"/>
    <dgm:cxn modelId="{7A7BB083-EA54-4A2E-90CE-318F074D10F5}" srcId="{EBA50597-BCE7-475C-8B65-F1DEDB99788F}" destId="{71E175EF-329D-473C-AB3D-F4301AD9E459}" srcOrd="0" destOrd="0" parTransId="{F7129152-BAD8-4748-B74B-DAE8E837F7FC}" sibTransId="{E8880EB0-3F72-4BE0-A3BB-13B114EC1DFE}"/>
    <dgm:cxn modelId="{AAE6006A-D7ED-4AC3-A97B-AE172472234F}" srcId="{EBA50597-BCE7-475C-8B65-F1DEDB99788F}" destId="{C0BA0561-0AB6-44A4-9EBD-AF006FBE99A4}" srcOrd="2" destOrd="0" parTransId="{8AA31B68-3E7C-4658-A240-DB0C4683A462}" sibTransId="{27E7BC3A-7DE4-4E7F-AA0B-6287184F9BD1}"/>
    <dgm:cxn modelId="{EB76E875-A96F-4860-9689-E022ADE9ECD1}" type="presOf" srcId="{EBA50597-BCE7-475C-8B65-F1DEDB99788F}" destId="{3A8FA6F1-970B-452E-B58F-9E7C679EBA0F}" srcOrd="0" destOrd="0" presId="urn:microsoft.com/office/officeart/2005/8/layout/vProcess5"/>
    <dgm:cxn modelId="{550BE7E7-4221-445F-A433-04C68F9721EA}" type="presOf" srcId="{71E175EF-329D-473C-AB3D-F4301AD9E459}" destId="{15FF6A32-6AAB-4639-834F-9FD15905F9A6}" srcOrd="1" destOrd="0" presId="urn:microsoft.com/office/officeart/2005/8/layout/vProcess5"/>
    <dgm:cxn modelId="{CB50520C-EE75-4A21-A617-F352CD84A979}" type="presParOf" srcId="{3A8FA6F1-970B-452E-B58F-9E7C679EBA0F}" destId="{0ED29092-B3B4-4670-9298-16B2E8F96946}" srcOrd="0" destOrd="0" presId="urn:microsoft.com/office/officeart/2005/8/layout/vProcess5"/>
    <dgm:cxn modelId="{AC4C2ED3-BABF-4C15-9D78-2F53CABAD39E}" type="presParOf" srcId="{3A8FA6F1-970B-452E-B58F-9E7C679EBA0F}" destId="{F764D53C-1BC2-4877-80C9-4D86EF0F5343}" srcOrd="1" destOrd="0" presId="urn:microsoft.com/office/officeart/2005/8/layout/vProcess5"/>
    <dgm:cxn modelId="{9F6B37CF-8E09-4263-8F6F-E8BD04A7ADC9}" type="presParOf" srcId="{3A8FA6F1-970B-452E-B58F-9E7C679EBA0F}" destId="{CA889875-1D75-436F-993E-26288D7C5823}" srcOrd="2" destOrd="0" presId="urn:microsoft.com/office/officeart/2005/8/layout/vProcess5"/>
    <dgm:cxn modelId="{A1AF8DEF-C955-431C-9ECC-02ACE8A99021}" type="presParOf" srcId="{3A8FA6F1-970B-452E-B58F-9E7C679EBA0F}" destId="{4941ECFB-6640-4EE5-B24C-C41427212192}" srcOrd="3" destOrd="0" presId="urn:microsoft.com/office/officeart/2005/8/layout/vProcess5"/>
    <dgm:cxn modelId="{32FA1D42-86B1-43D4-90AC-325AC4646CF2}" type="presParOf" srcId="{3A8FA6F1-970B-452E-B58F-9E7C679EBA0F}" destId="{1E74FC02-35EF-4501-93DB-22F6AC52FA48}" srcOrd="4" destOrd="0" presId="urn:microsoft.com/office/officeart/2005/8/layout/vProcess5"/>
    <dgm:cxn modelId="{F29320E8-A670-4E33-A247-DE3A5EDFB157}" type="presParOf" srcId="{3A8FA6F1-970B-452E-B58F-9E7C679EBA0F}" destId="{73ED64E6-CD15-4259-B38E-1094EE1C649C}" srcOrd="5" destOrd="0" presId="urn:microsoft.com/office/officeart/2005/8/layout/vProcess5"/>
    <dgm:cxn modelId="{0AD4E1D6-DA78-47CD-9043-86B3F56C0D89}" type="presParOf" srcId="{3A8FA6F1-970B-452E-B58F-9E7C679EBA0F}" destId="{15FF6A32-6AAB-4639-834F-9FD15905F9A6}" srcOrd="6" destOrd="0" presId="urn:microsoft.com/office/officeart/2005/8/layout/vProcess5"/>
    <dgm:cxn modelId="{6392C01F-0829-40DD-990A-751DFE4D2897}" type="presParOf" srcId="{3A8FA6F1-970B-452E-B58F-9E7C679EBA0F}" destId="{49ECF123-0B72-4BD7-8526-31680F2ADFB4}" srcOrd="7" destOrd="0" presId="urn:microsoft.com/office/officeart/2005/8/layout/vProcess5"/>
    <dgm:cxn modelId="{339B4666-7CF2-4D77-B1FE-68429B5C4EE1}" type="presParOf" srcId="{3A8FA6F1-970B-452E-B58F-9E7C679EBA0F}" destId="{A662362A-B75D-4F7A-ADD1-F7D46F5F0C6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1F92653-9C95-479D-BFF6-1E3CED5CD240}" type="doc">
      <dgm:prSet loTypeId="urn:microsoft.com/office/officeart/2005/8/layout/cycle6" loCatId="cycle" qsTypeId="urn:microsoft.com/office/officeart/2005/8/quickstyle/simple1#29" qsCatId="simple" csTypeId="urn:microsoft.com/office/officeart/2005/8/colors/accent1_2#29" csCatId="accent1" phldr="1"/>
      <dgm:spPr/>
      <dgm:t>
        <a:bodyPr/>
        <a:lstStyle/>
        <a:p>
          <a:endParaRPr lang="en-US"/>
        </a:p>
      </dgm:t>
    </dgm:pt>
    <dgm:pt modelId="{86FBEEC6-5B07-42AA-8AB7-15895B2364F0}">
      <dgm:prSet phldrT="[Text]"/>
      <dgm:spPr/>
      <dgm:t>
        <a:bodyPr/>
        <a:lstStyle/>
        <a:p>
          <a:r>
            <a:rPr lang="en-US" b="1" dirty="0" smtClean="0"/>
            <a:t>III1. </a:t>
          </a:r>
          <a:r>
            <a:rPr lang="ro-RO" b="1" dirty="0" smtClean="0"/>
            <a:t>Promovarea scolii la nivel local,national, international</a:t>
          </a:r>
          <a:r>
            <a:rPr lang="en-US" b="1" dirty="0" smtClean="0"/>
            <a:t>          100%</a:t>
          </a:r>
          <a:endParaRPr lang="en-US" dirty="0"/>
        </a:p>
      </dgm:t>
    </dgm:pt>
    <dgm:pt modelId="{C4271271-D13F-4D5E-9E51-34A49FB29FBA}" type="parTrans" cxnId="{2B245D3A-D721-4EDC-AD56-07B9BF239C98}">
      <dgm:prSet/>
      <dgm:spPr/>
      <dgm:t>
        <a:bodyPr/>
        <a:lstStyle/>
        <a:p>
          <a:endParaRPr lang="en-US"/>
        </a:p>
      </dgm:t>
    </dgm:pt>
    <dgm:pt modelId="{79021E75-3CF8-4A74-99A0-06D0B7ABBCC8}" type="sibTrans" cxnId="{2B245D3A-D721-4EDC-AD56-07B9BF239C98}">
      <dgm:prSet/>
      <dgm:spPr/>
      <dgm:t>
        <a:bodyPr/>
        <a:lstStyle/>
        <a:p>
          <a:endParaRPr lang="en-US"/>
        </a:p>
      </dgm:t>
    </dgm:pt>
    <dgm:pt modelId="{01111A93-B844-48D0-8A89-15E2B4FE985C}">
      <dgm:prSet phldrT="[Text]"/>
      <dgm:spPr/>
      <dgm:t>
        <a:bodyPr/>
        <a:lstStyle/>
        <a:p>
          <a:r>
            <a:rPr lang="en-US" b="1" dirty="0" smtClean="0"/>
            <a:t>III2. </a:t>
          </a:r>
          <a:r>
            <a:rPr lang="ro-RO" b="1" dirty="0" smtClean="0"/>
            <a:t>Monitorizarea calitatii prin urmarirea realizarii standardelor</a:t>
          </a:r>
          <a:r>
            <a:rPr lang="en-US" b="1" dirty="0" smtClean="0"/>
            <a:t>        80%</a:t>
          </a:r>
          <a:endParaRPr lang="en-US" dirty="0"/>
        </a:p>
      </dgm:t>
    </dgm:pt>
    <dgm:pt modelId="{A58DAA04-172B-4CDD-AFED-054DD96C1B54}" type="parTrans" cxnId="{BE389D43-B7C1-4A1E-937D-6F18F3799BA2}">
      <dgm:prSet/>
      <dgm:spPr/>
      <dgm:t>
        <a:bodyPr/>
        <a:lstStyle/>
        <a:p>
          <a:endParaRPr lang="en-US"/>
        </a:p>
      </dgm:t>
    </dgm:pt>
    <dgm:pt modelId="{210CA119-C380-4EE1-A42E-3F14CB559BBF}" type="sibTrans" cxnId="{BE389D43-B7C1-4A1E-937D-6F18F3799BA2}">
      <dgm:prSet/>
      <dgm:spPr/>
      <dgm:t>
        <a:bodyPr/>
        <a:lstStyle/>
        <a:p>
          <a:endParaRPr lang="en-US"/>
        </a:p>
      </dgm:t>
    </dgm:pt>
    <dgm:pt modelId="{DCEF0FE1-6627-426A-A6B5-204ED0204D41}">
      <dgm:prSet phldrT="[Text]"/>
      <dgm:spPr/>
      <dgm:t>
        <a:bodyPr/>
        <a:lstStyle/>
        <a:p>
          <a:r>
            <a:rPr lang="en-US" b="1" dirty="0" smtClean="0"/>
            <a:t>III3. </a:t>
          </a:r>
          <a:r>
            <a:rPr lang="ro-RO" b="1" dirty="0" smtClean="0"/>
            <a:t>Autoevaluarea calitatii prin urmarirea realizarii standardelor</a:t>
          </a:r>
          <a:r>
            <a:rPr lang="en-US" b="1" dirty="0" smtClean="0"/>
            <a:t>      100%</a:t>
          </a:r>
          <a:endParaRPr lang="en-US" dirty="0"/>
        </a:p>
      </dgm:t>
    </dgm:pt>
    <dgm:pt modelId="{75E3B128-06E0-43E0-A406-46EAA2C56350}" type="parTrans" cxnId="{A0D82F59-10FA-4DE6-A3ED-C8A9544D76E2}">
      <dgm:prSet/>
      <dgm:spPr/>
      <dgm:t>
        <a:bodyPr/>
        <a:lstStyle/>
        <a:p>
          <a:endParaRPr lang="en-US"/>
        </a:p>
      </dgm:t>
    </dgm:pt>
    <dgm:pt modelId="{10E1C13E-BD8B-4777-BBEB-3E2FFCC05EEC}" type="sibTrans" cxnId="{A0D82F59-10FA-4DE6-A3ED-C8A9544D76E2}">
      <dgm:prSet/>
      <dgm:spPr/>
      <dgm:t>
        <a:bodyPr/>
        <a:lstStyle/>
        <a:p>
          <a:endParaRPr lang="en-US"/>
        </a:p>
      </dgm:t>
    </dgm:pt>
    <dgm:pt modelId="{5324CA6F-5CFC-42EC-8857-75F45A204209}">
      <dgm:prSet phldrT="[Text]"/>
      <dgm:spPr/>
      <dgm:t>
        <a:bodyPr/>
        <a:lstStyle/>
        <a:p>
          <a:r>
            <a:rPr lang="en-US" b="1" dirty="0" smtClean="0"/>
            <a:t>III4 </a:t>
          </a:r>
          <a:r>
            <a:rPr lang="ro-RO" b="1" dirty="0" smtClean="0"/>
            <a:t>Dezvoltarea bazei materiale a institutiei</a:t>
          </a:r>
          <a:r>
            <a:rPr lang="en-US" b="1" dirty="0" smtClean="0"/>
            <a:t>             80%</a:t>
          </a:r>
          <a:endParaRPr lang="en-US" dirty="0"/>
        </a:p>
      </dgm:t>
    </dgm:pt>
    <dgm:pt modelId="{BCD04655-C3E7-4D18-9102-0BFD137A796F}" type="parTrans" cxnId="{BDF22FA5-1F52-4F74-B1B2-7C48A5D477F0}">
      <dgm:prSet/>
      <dgm:spPr/>
      <dgm:t>
        <a:bodyPr/>
        <a:lstStyle/>
        <a:p>
          <a:endParaRPr lang="en-US"/>
        </a:p>
      </dgm:t>
    </dgm:pt>
    <dgm:pt modelId="{E7BD0B6E-1D74-4BC4-9940-44E25E3C4041}" type="sibTrans" cxnId="{BDF22FA5-1F52-4F74-B1B2-7C48A5D477F0}">
      <dgm:prSet/>
      <dgm:spPr/>
      <dgm:t>
        <a:bodyPr/>
        <a:lstStyle/>
        <a:p>
          <a:endParaRPr lang="en-US"/>
        </a:p>
      </dgm:t>
    </dgm:pt>
    <dgm:pt modelId="{2A0390DD-6873-4E74-9C71-A0D63D281FA3}">
      <dgm:prSet phldrT="[Text]"/>
      <dgm:spPr/>
      <dgm:t>
        <a:bodyPr/>
        <a:lstStyle/>
        <a:p>
          <a:r>
            <a:rPr lang="en-US" b="1" dirty="0" smtClean="0"/>
            <a:t>III5. </a:t>
          </a:r>
          <a:r>
            <a:rPr lang="ro-RO" b="1" dirty="0" smtClean="0"/>
            <a:t>Dezvoltarea culturii organizationale a ethosului Scolii Gimnaziale Prejmer</a:t>
          </a:r>
          <a:endParaRPr lang="en-US" b="1" dirty="0" smtClean="0"/>
        </a:p>
        <a:p>
          <a:r>
            <a:rPr lang="en-US" b="1" dirty="0" smtClean="0"/>
            <a:t>80%</a:t>
          </a:r>
          <a:endParaRPr lang="en-US" dirty="0"/>
        </a:p>
      </dgm:t>
    </dgm:pt>
    <dgm:pt modelId="{6261FED2-5B86-4ACB-B96E-F646BB640C87}" type="parTrans" cxnId="{FA4DA39B-2551-4362-BF0C-2D07FF9D6D3D}">
      <dgm:prSet/>
      <dgm:spPr/>
      <dgm:t>
        <a:bodyPr/>
        <a:lstStyle/>
        <a:p>
          <a:endParaRPr lang="en-US"/>
        </a:p>
      </dgm:t>
    </dgm:pt>
    <dgm:pt modelId="{6567DFFB-0794-48CD-8836-51CC2920C1B9}" type="sibTrans" cxnId="{FA4DA39B-2551-4362-BF0C-2D07FF9D6D3D}">
      <dgm:prSet/>
      <dgm:spPr/>
      <dgm:t>
        <a:bodyPr/>
        <a:lstStyle/>
        <a:p>
          <a:endParaRPr lang="en-US"/>
        </a:p>
      </dgm:t>
    </dgm:pt>
    <dgm:pt modelId="{E0A908FE-241F-4CE4-93F0-B8FE3E83633A}" type="pres">
      <dgm:prSet presAssocID="{31F92653-9C95-479D-BFF6-1E3CED5CD24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D57B249-D4BF-4618-ABEB-7961B894BDA8}" type="pres">
      <dgm:prSet presAssocID="{86FBEEC6-5B07-42AA-8AB7-15895B2364F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8178EF-7282-4995-8C04-06657402EFA7}" type="pres">
      <dgm:prSet presAssocID="{86FBEEC6-5B07-42AA-8AB7-15895B2364F0}" presName="spNode" presStyleCnt="0"/>
      <dgm:spPr/>
    </dgm:pt>
    <dgm:pt modelId="{2B142D84-C0BC-498F-B6C0-E75773AAF976}" type="pres">
      <dgm:prSet presAssocID="{79021E75-3CF8-4A74-99A0-06D0B7ABBCC8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3AB0993-2083-498A-BE4C-F4DF4F87E7EF}" type="pres">
      <dgm:prSet presAssocID="{01111A93-B844-48D0-8A89-15E2B4FE985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F6A0A-27B0-4025-8517-B71FC438B22D}" type="pres">
      <dgm:prSet presAssocID="{01111A93-B844-48D0-8A89-15E2B4FE985C}" presName="spNode" presStyleCnt="0"/>
      <dgm:spPr/>
    </dgm:pt>
    <dgm:pt modelId="{AE57C989-C516-4213-A87A-FB7FEC8C2232}" type="pres">
      <dgm:prSet presAssocID="{210CA119-C380-4EE1-A42E-3F14CB559BB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518DCB0-B1FC-4338-B000-3DBCEAA657AD}" type="pres">
      <dgm:prSet presAssocID="{DCEF0FE1-6627-426A-A6B5-204ED0204D4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0496D-B4C4-4C1C-9936-19B996807A57}" type="pres">
      <dgm:prSet presAssocID="{DCEF0FE1-6627-426A-A6B5-204ED0204D41}" presName="spNode" presStyleCnt="0"/>
      <dgm:spPr/>
    </dgm:pt>
    <dgm:pt modelId="{99401A95-8A81-4E22-816E-1F440895EDE7}" type="pres">
      <dgm:prSet presAssocID="{10E1C13E-BD8B-4777-BBEB-3E2FFCC05EEC}" presName="sibTrans" presStyleLbl="sibTrans1D1" presStyleIdx="2" presStyleCnt="5"/>
      <dgm:spPr/>
      <dgm:t>
        <a:bodyPr/>
        <a:lstStyle/>
        <a:p>
          <a:endParaRPr lang="en-US"/>
        </a:p>
      </dgm:t>
    </dgm:pt>
    <dgm:pt modelId="{44156766-5F73-48BE-8CAC-0E47946BBEFC}" type="pres">
      <dgm:prSet presAssocID="{5324CA6F-5CFC-42EC-8857-75F45A20420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2026D8-4C97-414C-86A7-C0E021C2811E}" type="pres">
      <dgm:prSet presAssocID="{5324CA6F-5CFC-42EC-8857-75F45A204209}" presName="spNode" presStyleCnt="0"/>
      <dgm:spPr/>
    </dgm:pt>
    <dgm:pt modelId="{20E03D83-8701-49CD-9CB3-D39FCBF2CFC7}" type="pres">
      <dgm:prSet presAssocID="{E7BD0B6E-1D74-4BC4-9940-44E25E3C404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106D8DE-8052-4470-9AEB-D32D67C93FEC}" type="pres">
      <dgm:prSet presAssocID="{2A0390DD-6873-4E74-9C71-A0D63D281FA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FD726-100A-4CEC-8852-AF4CE9E746EA}" type="pres">
      <dgm:prSet presAssocID="{2A0390DD-6873-4E74-9C71-A0D63D281FA3}" presName="spNode" presStyleCnt="0"/>
      <dgm:spPr/>
    </dgm:pt>
    <dgm:pt modelId="{AE764DBC-31E7-4C7D-B574-FCA5913250BE}" type="pres">
      <dgm:prSet presAssocID="{6567DFFB-0794-48CD-8836-51CC2920C1B9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85EF16D-1C44-489B-8298-3F0DCAE58453}" type="presOf" srcId="{6567DFFB-0794-48CD-8836-51CC2920C1B9}" destId="{AE764DBC-31E7-4C7D-B574-FCA5913250BE}" srcOrd="0" destOrd="0" presId="urn:microsoft.com/office/officeart/2005/8/layout/cycle6"/>
    <dgm:cxn modelId="{04F0206B-63A6-46F0-919E-E7F7697E6565}" type="presOf" srcId="{5324CA6F-5CFC-42EC-8857-75F45A204209}" destId="{44156766-5F73-48BE-8CAC-0E47946BBEFC}" srcOrd="0" destOrd="0" presId="urn:microsoft.com/office/officeart/2005/8/layout/cycle6"/>
    <dgm:cxn modelId="{C9D73D44-04DF-4B8E-8202-035B525D2803}" type="presOf" srcId="{31F92653-9C95-479D-BFF6-1E3CED5CD240}" destId="{E0A908FE-241F-4CE4-93F0-B8FE3E83633A}" srcOrd="0" destOrd="0" presId="urn:microsoft.com/office/officeart/2005/8/layout/cycle6"/>
    <dgm:cxn modelId="{F583EDE3-B17F-47BB-8862-32FE96246050}" type="presOf" srcId="{2A0390DD-6873-4E74-9C71-A0D63D281FA3}" destId="{9106D8DE-8052-4470-9AEB-D32D67C93FEC}" srcOrd="0" destOrd="0" presId="urn:microsoft.com/office/officeart/2005/8/layout/cycle6"/>
    <dgm:cxn modelId="{BDF22FA5-1F52-4F74-B1B2-7C48A5D477F0}" srcId="{31F92653-9C95-479D-BFF6-1E3CED5CD240}" destId="{5324CA6F-5CFC-42EC-8857-75F45A204209}" srcOrd="3" destOrd="0" parTransId="{BCD04655-C3E7-4D18-9102-0BFD137A796F}" sibTransId="{E7BD0B6E-1D74-4BC4-9940-44E25E3C4041}"/>
    <dgm:cxn modelId="{BE6FDA67-3613-4992-8EB5-AC57D6EE840E}" type="presOf" srcId="{210CA119-C380-4EE1-A42E-3F14CB559BBF}" destId="{AE57C989-C516-4213-A87A-FB7FEC8C2232}" srcOrd="0" destOrd="0" presId="urn:microsoft.com/office/officeart/2005/8/layout/cycle6"/>
    <dgm:cxn modelId="{3EF9EE56-3E8B-42BA-BE6F-85B968F05914}" type="presOf" srcId="{79021E75-3CF8-4A74-99A0-06D0B7ABBCC8}" destId="{2B142D84-C0BC-498F-B6C0-E75773AAF976}" srcOrd="0" destOrd="0" presId="urn:microsoft.com/office/officeart/2005/8/layout/cycle6"/>
    <dgm:cxn modelId="{BE389D43-B7C1-4A1E-937D-6F18F3799BA2}" srcId="{31F92653-9C95-479D-BFF6-1E3CED5CD240}" destId="{01111A93-B844-48D0-8A89-15E2B4FE985C}" srcOrd="1" destOrd="0" parTransId="{A58DAA04-172B-4CDD-AFED-054DD96C1B54}" sibTransId="{210CA119-C380-4EE1-A42E-3F14CB559BBF}"/>
    <dgm:cxn modelId="{FDBA5702-8B67-4E00-929A-C689D73E72E2}" type="presOf" srcId="{E7BD0B6E-1D74-4BC4-9940-44E25E3C4041}" destId="{20E03D83-8701-49CD-9CB3-D39FCBF2CFC7}" srcOrd="0" destOrd="0" presId="urn:microsoft.com/office/officeart/2005/8/layout/cycle6"/>
    <dgm:cxn modelId="{2B245D3A-D721-4EDC-AD56-07B9BF239C98}" srcId="{31F92653-9C95-479D-BFF6-1E3CED5CD240}" destId="{86FBEEC6-5B07-42AA-8AB7-15895B2364F0}" srcOrd="0" destOrd="0" parTransId="{C4271271-D13F-4D5E-9E51-34A49FB29FBA}" sibTransId="{79021E75-3CF8-4A74-99A0-06D0B7ABBCC8}"/>
    <dgm:cxn modelId="{D168DA38-79A0-4751-BFA9-C16CA52354A9}" type="presOf" srcId="{10E1C13E-BD8B-4777-BBEB-3E2FFCC05EEC}" destId="{99401A95-8A81-4E22-816E-1F440895EDE7}" srcOrd="0" destOrd="0" presId="urn:microsoft.com/office/officeart/2005/8/layout/cycle6"/>
    <dgm:cxn modelId="{9E6D2772-8135-4C42-9CE6-2F8D3260A336}" type="presOf" srcId="{01111A93-B844-48D0-8A89-15E2B4FE985C}" destId="{53AB0993-2083-498A-BE4C-F4DF4F87E7EF}" srcOrd="0" destOrd="0" presId="urn:microsoft.com/office/officeart/2005/8/layout/cycle6"/>
    <dgm:cxn modelId="{B2DFEEE0-1659-4736-B3F9-76FDFEFB2E72}" type="presOf" srcId="{DCEF0FE1-6627-426A-A6B5-204ED0204D41}" destId="{3518DCB0-B1FC-4338-B000-3DBCEAA657AD}" srcOrd="0" destOrd="0" presId="urn:microsoft.com/office/officeart/2005/8/layout/cycle6"/>
    <dgm:cxn modelId="{A0D82F59-10FA-4DE6-A3ED-C8A9544D76E2}" srcId="{31F92653-9C95-479D-BFF6-1E3CED5CD240}" destId="{DCEF0FE1-6627-426A-A6B5-204ED0204D41}" srcOrd="2" destOrd="0" parTransId="{75E3B128-06E0-43E0-A406-46EAA2C56350}" sibTransId="{10E1C13E-BD8B-4777-BBEB-3E2FFCC05EEC}"/>
    <dgm:cxn modelId="{027ABD8E-8816-4ACB-973B-2DA262ED36E8}" type="presOf" srcId="{86FBEEC6-5B07-42AA-8AB7-15895B2364F0}" destId="{AD57B249-D4BF-4618-ABEB-7961B894BDA8}" srcOrd="0" destOrd="0" presId="urn:microsoft.com/office/officeart/2005/8/layout/cycle6"/>
    <dgm:cxn modelId="{FA4DA39B-2551-4362-BF0C-2D07FF9D6D3D}" srcId="{31F92653-9C95-479D-BFF6-1E3CED5CD240}" destId="{2A0390DD-6873-4E74-9C71-A0D63D281FA3}" srcOrd="4" destOrd="0" parTransId="{6261FED2-5B86-4ACB-B96E-F646BB640C87}" sibTransId="{6567DFFB-0794-48CD-8836-51CC2920C1B9}"/>
    <dgm:cxn modelId="{B780BC61-2A6A-435E-9724-8743DD3D52FF}" type="presParOf" srcId="{E0A908FE-241F-4CE4-93F0-B8FE3E83633A}" destId="{AD57B249-D4BF-4618-ABEB-7961B894BDA8}" srcOrd="0" destOrd="0" presId="urn:microsoft.com/office/officeart/2005/8/layout/cycle6"/>
    <dgm:cxn modelId="{9D7A5E31-8308-43CE-A349-F5CEDE4C2D16}" type="presParOf" srcId="{E0A908FE-241F-4CE4-93F0-B8FE3E83633A}" destId="{9F8178EF-7282-4995-8C04-06657402EFA7}" srcOrd="1" destOrd="0" presId="urn:microsoft.com/office/officeart/2005/8/layout/cycle6"/>
    <dgm:cxn modelId="{491CE0DA-440C-486F-91F2-721EEDDEC572}" type="presParOf" srcId="{E0A908FE-241F-4CE4-93F0-B8FE3E83633A}" destId="{2B142D84-C0BC-498F-B6C0-E75773AAF976}" srcOrd="2" destOrd="0" presId="urn:microsoft.com/office/officeart/2005/8/layout/cycle6"/>
    <dgm:cxn modelId="{2BE6DD3C-AC33-462C-948C-57B024302227}" type="presParOf" srcId="{E0A908FE-241F-4CE4-93F0-B8FE3E83633A}" destId="{53AB0993-2083-498A-BE4C-F4DF4F87E7EF}" srcOrd="3" destOrd="0" presId="urn:microsoft.com/office/officeart/2005/8/layout/cycle6"/>
    <dgm:cxn modelId="{51E7CB91-CFEF-4750-9685-228485E95304}" type="presParOf" srcId="{E0A908FE-241F-4CE4-93F0-B8FE3E83633A}" destId="{1FEF6A0A-27B0-4025-8517-B71FC438B22D}" srcOrd="4" destOrd="0" presId="urn:microsoft.com/office/officeart/2005/8/layout/cycle6"/>
    <dgm:cxn modelId="{533D7D68-DB55-4806-B873-617DB30639BA}" type="presParOf" srcId="{E0A908FE-241F-4CE4-93F0-B8FE3E83633A}" destId="{AE57C989-C516-4213-A87A-FB7FEC8C2232}" srcOrd="5" destOrd="0" presId="urn:microsoft.com/office/officeart/2005/8/layout/cycle6"/>
    <dgm:cxn modelId="{D9184173-4123-494A-99DF-9AC91C7787A3}" type="presParOf" srcId="{E0A908FE-241F-4CE4-93F0-B8FE3E83633A}" destId="{3518DCB0-B1FC-4338-B000-3DBCEAA657AD}" srcOrd="6" destOrd="0" presId="urn:microsoft.com/office/officeart/2005/8/layout/cycle6"/>
    <dgm:cxn modelId="{00198BE9-1304-4C2C-AFA3-8275D59CA2C3}" type="presParOf" srcId="{E0A908FE-241F-4CE4-93F0-B8FE3E83633A}" destId="{3D50496D-B4C4-4C1C-9936-19B996807A57}" srcOrd="7" destOrd="0" presId="urn:microsoft.com/office/officeart/2005/8/layout/cycle6"/>
    <dgm:cxn modelId="{7C21870A-F919-4580-A46F-0601D36A4C63}" type="presParOf" srcId="{E0A908FE-241F-4CE4-93F0-B8FE3E83633A}" destId="{99401A95-8A81-4E22-816E-1F440895EDE7}" srcOrd="8" destOrd="0" presId="urn:microsoft.com/office/officeart/2005/8/layout/cycle6"/>
    <dgm:cxn modelId="{9EE0EF8F-0FA3-431E-B374-5BCB168952C7}" type="presParOf" srcId="{E0A908FE-241F-4CE4-93F0-B8FE3E83633A}" destId="{44156766-5F73-48BE-8CAC-0E47946BBEFC}" srcOrd="9" destOrd="0" presId="urn:microsoft.com/office/officeart/2005/8/layout/cycle6"/>
    <dgm:cxn modelId="{C0B3065B-F445-4BEE-A426-A0DE9C565C60}" type="presParOf" srcId="{E0A908FE-241F-4CE4-93F0-B8FE3E83633A}" destId="{272026D8-4C97-414C-86A7-C0E021C2811E}" srcOrd="10" destOrd="0" presId="urn:microsoft.com/office/officeart/2005/8/layout/cycle6"/>
    <dgm:cxn modelId="{A11DF363-C694-4CCD-8FDB-2D6124F4B17F}" type="presParOf" srcId="{E0A908FE-241F-4CE4-93F0-B8FE3E83633A}" destId="{20E03D83-8701-49CD-9CB3-D39FCBF2CFC7}" srcOrd="11" destOrd="0" presId="urn:microsoft.com/office/officeart/2005/8/layout/cycle6"/>
    <dgm:cxn modelId="{4090E5F3-47C4-41E6-A5E4-94D098448F6F}" type="presParOf" srcId="{E0A908FE-241F-4CE4-93F0-B8FE3E83633A}" destId="{9106D8DE-8052-4470-9AEB-D32D67C93FEC}" srcOrd="12" destOrd="0" presId="urn:microsoft.com/office/officeart/2005/8/layout/cycle6"/>
    <dgm:cxn modelId="{1E0FA25D-CA40-4B3F-90C7-CEF7C31B8D9E}" type="presParOf" srcId="{E0A908FE-241F-4CE4-93F0-B8FE3E83633A}" destId="{403FD726-100A-4CEC-8852-AF4CE9E746EA}" srcOrd="13" destOrd="0" presId="urn:microsoft.com/office/officeart/2005/8/layout/cycle6"/>
    <dgm:cxn modelId="{2EF3768A-14F6-4FE7-BBA3-9C873BABAC0F}" type="presParOf" srcId="{E0A908FE-241F-4CE4-93F0-B8FE3E83633A}" destId="{AE764DBC-31E7-4C7D-B574-FCA5913250B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35DC5A4-22E2-4D53-B58D-B44F79944F81}" type="doc">
      <dgm:prSet loTypeId="urn:microsoft.com/office/officeart/2005/8/layout/vList2" loCatId="list" qsTypeId="urn:microsoft.com/office/officeart/2005/8/quickstyle/simple1#30" qsCatId="simple" csTypeId="urn:microsoft.com/office/officeart/2005/8/colors/accent1_2#30" csCatId="accent1" phldr="1"/>
      <dgm:spPr/>
      <dgm:t>
        <a:bodyPr/>
        <a:lstStyle/>
        <a:p>
          <a:endParaRPr lang="en-US"/>
        </a:p>
      </dgm:t>
    </dgm:pt>
    <dgm:pt modelId="{1DAAF183-82AF-4BB2-A83A-0D62D82B9086}">
      <dgm:prSet phldrT="[Text]" custT="1"/>
      <dgm:spPr/>
      <dgm:t>
        <a:bodyPr/>
        <a:lstStyle/>
        <a:p>
          <a:pPr algn="ctr"/>
          <a:r>
            <a:rPr lang="ro-RO" sz="2800" b="1" dirty="0" smtClean="0"/>
            <a:t>Realizare in mare masura</a:t>
          </a:r>
          <a:endParaRPr lang="en-US" sz="2800" dirty="0"/>
        </a:p>
      </dgm:t>
    </dgm:pt>
    <dgm:pt modelId="{7F2A55B0-6D9D-44EE-A5EF-4D92849B8C56}" type="parTrans" cxnId="{78BFE9CD-99DC-43E7-AF4F-092CD62E365A}">
      <dgm:prSet/>
      <dgm:spPr/>
      <dgm:t>
        <a:bodyPr/>
        <a:lstStyle/>
        <a:p>
          <a:endParaRPr lang="en-US"/>
        </a:p>
      </dgm:t>
    </dgm:pt>
    <dgm:pt modelId="{F11EE5CF-0711-40AA-AB6F-5197A4AF860A}" type="sibTrans" cxnId="{78BFE9CD-99DC-43E7-AF4F-092CD62E365A}">
      <dgm:prSet/>
      <dgm:spPr/>
      <dgm:t>
        <a:bodyPr/>
        <a:lstStyle/>
        <a:p>
          <a:endParaRPr lang="en-US"/>
        </a:p>
      </dgm:t>
    </dgm:pt>
    <dgm:pt modelId="{A8A6F29D-8296-417B-9E59-C39706EC81A5}">
      <dgm:prSet phldrT="[Text]"/>
      <dgm:spPr/>
      <dgm:t>
        <a:bodyPr/>
        <a:lstStyle/>
        <a:p>
          <a:r>
            <a:rPr lang="ro-RO" dirty="0" smtClean="0"/>
            <a:t>Autoevaluarea calitatii prin urmarirea realizarii standardelor</a:t>
          </a:r>
          <a:endParaRPr lang="en-US" dirty="0"/>
        </a:p>
      </dgm:t>
    </dgm:pt>
    <dgm:pt modelId="{DB897263-87E9-4B1A-A904-EC3254270E51}" type="parTrans" cxnId="{DD054EF2-6BC9-4680-8CE9-7C25E9B8B628}">
      <dgm:prSet/>
      <dgm:spPr/>
      <dgm:t>
        <a:bodyPr/>
        <a:lstStyle/>
        <a:p>
          <a:endParaRPr lang="en-US"/>
        </a:p>
      </dgm:t>
    </dgm:pt>
    <dgm:pt modelId="{686CEC80-BDA9-4083-A9A9-048E47697CEC}" type="sibTrans" cxnId="{DD054EF2-6BC9-4680-8CE9-7C25E9B8B628}">
      <dgm:prSet/>
      <dgm:spPr/>
      <dgm:t>
        <a:bodyPr/>
        <a:lstStyle/>
        <a:p>
          <a:endParaRPr lang="en-US"/>
        </a:p>
      </dgm:t>
    </dgm:pt>
    <dgm:pt modelId="{3F8CC4DD-3F21-4373-8BD0-601CC90F0D51}">
      <dgm:prSet/>
      <dgm:spPr/>
      <dgm:t>
        <a:bodyPr/>
        <a:lstStyle/>
        <a:p>
          <a:r>
            <a:rPr lang="ro-RO" smtClean="0"/>
            <a:t>Implicarea elevilor in activitati educative-extrascolare sunt apreciate de elevi si de parinti si creste atractivitatea scolii</a:t>
          </a:r>
          <a:endParaRPr lang="en-US" dirty="0"/>
        </a:p>
      </dgm:t>
    </dgm:pt>
    <dgm:pt modelId="{808DADF9-D5A5-4084-8C83-6798363376C2}" type="parTrans" cxnId="{CECBDE32-E532-4431-96FF-AA24FE7FC5B5}">
      <dgm:prSet/>
      <dgm:spPr/>
      <dgm:t>
        <a:bodyPr/>
        <a:lstStyle/>
        <a:p>
          <a:endParaRPr lang="en-US"/>
        </a:p>
      </dgm:t>
    </dgm:pt>
    <dgm:pt modelId="{41DB8BC3-385C-4AAF-9A1E-08963ABE539A}" type="sibTrans" cxnId="{CECBDE32-E532-4431-96FF-AA24FE7FC5B5}">
      <dgm:prSet/>
      <dgm:spPr/>
      <dgm:t>
        <a:bodyPr/>
        <a:lstStyle/>
        <a:p>
          <a:endParaRPr lang="en-US"/>
        </a:p>
      </dgm:t>
    </dgm:pt>
    <dgm:pt modelId="{7FB26F0B-8769-4588-BF8B-B2842B748CB6}">
      <dgm:prSet/>
      <dgm:spPr/>
      <dgm:t>
        <a:bodyPr/>
        <a:lstStyle/>
        <a:p>
          <a:r>
            <a:rPr lang="ro-RO" smtClean="0"/>
            <a:t>Promovarea scolii la nivel local,national  prin realizarea de proiecte educative </a:t>
          </a:r>
          <a:endParaRPr lang="en-US"/>
        </a:p>
      </dgm:t>
    </dgm:pt>
    <dgm:pt modelId="{00EA653E-2D07-4CEE-9B89-6B76C0681FC8}" type="parTrans" cxnId="{91C45242-F372-4AA3-9D6E-88FB9DF0D5C1}">
      <dgm:prSet/>
      <dgm:spPr/>
      <dgm:t>
        <a:bodyPr/>
        <a:lstStyle/>
        <a:p>
          <a:endParaRPr lang="en-US"/>
        </a:p>
      </dgm:t>
    </dgm:pt>
    <dgm:pt modelId="{5B26851E-39A8-416D-9500-F2B3396F80FD}" type="sibTrans" cxnId="{91C45242-F372-4AA3-9D6E-88FB9DF0D5C1}">
      <dgm:prSet/>
      <dgm:spPr/>
      <dgm:t>
        <a:bodyPr/>
        <a:lstStyle/>
        <a:p>
          <a:endParaRPr lang="en-US"/>
        </a:p>
      </dgm:t>
    </dgm:pt>
    <dgm:pt modelId="{81CDB4B5-A243-4226-9D0D-A180DE76B4CE}" type="pres">
      <dgm:prSet presAssocID="{235DC5A4-22E2-4D53-B58D-B44F79944F8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367200-B354-407F-A4F9-F707DD3B4CF8}" type="pres">
      <dgm:prSet presAssocID="{1DAAF183-82AF-4BB2-A83A-0D62D82B908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6E2F1-5C43-474E-ADEA-C7390F33B08F}" type="pres">
      <dgm:prSet presAssocID="{F11EE5CF-0711-40AA-AB6F-5197A4AF860A}" presName="spacer" presStyleCnt="0"/>
      <dgm:spPr/>
    </dgm:pt>
    <dgm:pt modelId="{D4290596-FBCE-4776-8619-B83FE2272601}" type="pres">
      <dgm:prSet presAssocID="{7FB26F0B-8769-4588-BF8B-B2842B748CB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95316-7083-46C6-99B5-4165A8EFB232}" type="pres">
      <dgm:prSet presAssocID="{5B26851E-39A8-416D-9500-F2B3396F80FD}" presName="spacer" presStyleCnt="0"/>
      <dgm:spPr/>
    </dgm:pt>
    <dgm:pt modelId="{127DF120-DE08-429B-8A66-5F1412D76392}" type="pres">
      <dgm:prSet presAssocID="{3F8CC4DD-3F21-4373-8BD0-601CC90F0D5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9B18A-C4E8-44F1-8993-69030985F1AC}" type="pres">
      <dgm:prSet presAssocID="{41DB8BC3-385C-4AAF-9A1E-08963ABE539A}" presName="spacer" presStyleCnt="0"/>
      <dgm:spPr/>
    </dgm:pt>
    <dgm:pt modelId="{82AD6C9C-631A-4FA5-BA78-7F575CC12EF6}" type="pres">
      <dgm:prSet presAssocID="{A8A6F29D-8296-417B-9E59-C39706EC81A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054EF2-6BC9-4680-8CE9-7C25E9B8B628}" srcId="{235DC5A4-22E2-4D53-B58D-B44F79944F81}" destId="{A8A6F29D-8296-417B-9E59-C39706EC81A5}" srcOrd="3" destOrd="0" parTransId="{DB897263-87E9-4B1A-A904-EC3254270E51}" sibTransId="{686CEC80-BDA9-4083-A9A9-048E47697CEC}"/>
    <dgm:cxn modelId="{C0C84453-E906-4034-A80D-55543A292830}" type="presOf" srcId="{1DAAF183-82AF-4BB2-A83A-0D62D82B9086}" destId="{8C367200-B354-407F-A4F9-F707DD3B4CF8}" srcOrd="0" destOrd="0" presId="urn:microsoft.com/office/officeart/2005/8/layout/vList2"/>
    <dgm:cxn modelId="{2A6A699B-96AF-4A9E-8C7F-C65A7E6EE910}" type="presOf" srcId="{7FB26F0B-8769-4588-BF8B-B2842B748CB6}" destId="{D4290596-FBCE-4776-8619-B83FE2272601}" srcOrd="0" destOrd="0" presId="urn:microsoft.com/office/officeart/2005/8/layout/vList2"/>
    <dgm:cxn modelId="{CECBDE32-E532-4431-96FF-AA24FE7FC5B5}" srcId="{235DC5A4-22E2-4D53-B58D-B44F79944F81}" destId="{3F8CC4DD-3F21-4373-8BD0-601CC90F0D51}" srcOrd="2" destOrd="0" parTransId="{808DADF9-D5A5-4084-8C83-6798363376C2}" sibTransId="{41DB8BC3-385C-4AAF-9A1E-08963ABE539A}"/>
    <dgm:cxn modelId="{818A2337-E7B7-4E4B-886A-955C9AD445A5}" type="presOf" srcId="{A8A6F29D-8296-417B-9E59-C39706EC81A5}" destId="{82AD6C9C-631A-4FA5-BA78-7F575CC12EF6}" srcOrd="0" destOrd="0" presId="urn:microsoft.com/office/officeart/2005/8/layout/vList2"/>
    <dgm:cxn modelId="{91C45242-F372-4AA3-9D6E-88FB9DF0D5C1}" srcId="{235DC5A4-22E2-4D53-B58D-B44F79944F81}" destId="{7FB26F0B-8769-4588-BF8B-B2842B748CB6}" srcOrd="1" destOrd="0" parTransId="{00EA653E-2D07-4CEE-9B89-6B76C0681FC8}" sibTransId="{5B26851E-39A8-416D-9500-F2B3396F80FD}"/>
    <dgm:cxn modelId="{78BFE9CD-99DC-43E7-AF4F-092CD62E365A}" srcId="{235DC5A4-22E2-4D53-B58D-B44F79944F81}" destId="{1DAAF183-82AF-4BB2-A83A-0D62D82B9086}" srcOrd="0" destOrd="0" parTransId="{7F2A55B0-6D9D-44EE-A5EF-4D92849B8C56}" sibTransId="{F11EE5CF-0711-40AA-AB6F-5197A4AF860A}"/>
    <dgm:cxn modelId="{645C8A3A-D28A-4F10-9996-D11E6B0A0732}" type="presOf" srcId="{235DC5A4-22E2-4D53-B58D-B44F79944F81}" destId="{81CDB4B5-A243-4226-9D0D-A180DE76B4CE}" srcOrd="0" destOrd="0" presId="urn:microsoft.com/office/officeart/2005/8/layout/vList2"/>
    <dgm:cxn modelId="{B458FB39-0698-4896-8D30-F89589AA1B4E}" type="presOf" srcId="{3F8CC4DD-3F21-4373-8BD0-601CC90F0D51}" destId="{127DF120-DE08-429B-8A66-5F1412D76392}" srcOrd="0" destOrd="0" presId="urn:microsoft.com/office/officeart/2005/8/layout/vList2"/>
    <dgm:cxn modelId="{88960BDC-AB4C-434D-851F-B9890DB568CC}" type="presParOf" srcId="{81CDB4B5-A243-4226-9D0D-A180DE76B4CE}" destId="{8C367200-B354-407F-A4F9-F707DD3B4CF8}" srcOrd="0" destOrd="0" presId="urn:microsoft.com/office/officeart/2005/8/layout/vList2"/>
    <dgm:cxn modelId="{F4E0938E-2DA5-4D69-95DD-44F0AB0979F1}" type="presParOf" srcId="{81CDB4B5-A243-4226-9D0D-A180DE76B4CE}" destId="{AA86E2F1-5C43-474E-ADEA-C7390F33B08F}" srcOrd="1" destOrd="0" presId="urn:microsoft.com/office/officeart/2005/8/layout/vList2"/>
    <dgm:cxn modelId="{A67B1F9D-AFEE-4899-B0F6-04BC9F2C8484}" type="presParOf" srcId="{81CDB4B5-A243-4226-9D0D-A180DE76B4CE}" destId="{D4290596-FBCE-4776-8619-B83FE2272601}" srcOrd="2" destOrd="0" presId="urn:microsoft.com/office/officeart/2005/8/layout/vList2"/>
    <dgm:cxn modelId="{0A6DCA05-3EFC-46C4-B250-772468E4F3CA}" type="presParOf" srcId="{81CDB4B5-A243-4226-9D0D-A180DE76B4CE}" destId="{91095316-7083-46C6-99B5-4165A8EFB232}" srcOrd="3" destOrd="0" presId="urn:microsoft.com/office/officeart/2005/8/layout/vList2"/>
    <dgm:cxn modelId="{5FF104C9-CF3E-40D1-B2EB-BDF43FE1064A}" type="presParOf" srcId="{81CDB4B5-A243-4226-9D0D-A180DE76B4CE}" destId="{127DF120-DE08-429B-8A66-5F1412D76392}" srcOrd="4" destOrd="0" presId="urn:microsoft.com/office/officeart/2005/8/layout/vList2"/>
    <dgm:cxn modelId="{6B2A53BE-12A7-482F-9CDF-E94BB6C40945}" type="presParOf" srcId="{81CDB4B5-A243-4226-9D0D-A180DE76B4CE}" destId="{1E39B18A-C4E8-44F1-8993-69030985F1AC}" srcOrd="5" destOrd="0" presId="urn:microsoft.com/office/officeart/2005/8/layout/vList2"/>
    <dgm:cxn modelId="{1F3DE532-6861-4CB6-B629-86086D9A3D00}" type="presParOf" srcId="{81CDB4B5-A243-4226-9D0D-A180DE76B4CE}" destId="{82AD6C9C-631A-4FA5-BA78-7F575CC12EF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AA24131-9985-4D04-9353-5679E7814580}" type="doc">
      <dgm:prSet loTypeId="urn:microsoft.com/office/officeart/2005/8/layout/vList2" loCatId="list" qsTypeId="urn:microsoft.com/office/officeart/2005/8/quickstyle/simple1#31" qsCatId="simple" csTypeId="urn:microsoft.com/office/officeart/2005/8/colors/accent1_2#31" csCatId="accent1" phldr="1"/>
      <dgm:spPr/>
      <dgm:t>
        <a:bodyPr/>
        <a:lstStyle/>
        <a:p>
          <a:endParaRPr lang="en-US"/>
        </a:p>
      </dgm:t>
    </dgm:pt>
    <dgm:pt modelId="{306D1579-57C4-44C5-850A-6B67AB7A4323}">
      <dgm:prSet phldrT="[Text]"/>
      <dgm:spPr/>
      <dgm:t>
        <a:bodyPr/>
        <a:lstStyle/>
        <a:p>
          <a:pPr algn="ctr"/>
          <a:r>
            <a:rPr lang="ro-RO" b="1" dirty="0" smtClean="0"/>
            <a:t>Realizare in mica masura </a:t>
          </a:r>
          <a:endParaRPr lang="en-US" dirty="0"/>
        </a:p>
      </dgm:t>
    </dgm:pt>
    <dgm:pt modelId="{516B34A6-9910-466E-B53A-1EA5B54EC8A9}" type="parTrans" cxnId="{0233E2E5-8AB9-4F1B-A60B-3E237D640955}">
      <dgm:prSet/>
      <dgm:spPr/>
      <dgm:t>
        <a:bodyPr/>
        <a:lstStyle/>
        <a:p>
          <a:endParaRPr lang="en-US"/>
        </a:p>
      </dgm:t>
    </dgm:pt>
    <dgm:pt modelId="{5EB82E83-71BC-45E7-A052-F133B875957F}" type="sibTrans" cxnId="{0233E2E5-8AB9-4F1B-A60B-3E237D640955}">
      <dgm:prSet/>
      <dgm:spPr/>
      <dgm:t>
        <a:bodyPr/>
        <a:lstStyle/>
        <a:p>
          <a:endParaRPr lang="en-US"/>
        </a:p>
      </dgm:t>
    </dgm:pt>
    <dgm:pt modelId="{A1EB73E3-4397-4070-8994-81E868CCDADD}">
      <dgm:prSet phldrT="[Text]"/>
      <dgm:spPr/>
      <dgm:t>
        <a:bodyPr/>
        <a:lstStyle/>
        <a:p>
          <a:r>
            <a:rPr lang="ro-RO" dirty="0" smtClean="0"/>
            <a:t>Monitorizarea calitatii prin urmarirea realizarii standardelor</a:t>
          </a:r>
          <a:endParaRPr lang="en-US" dirty="0"/>
        </a:p>
      </dgm:t>
    </dgm:pt>
    <dgm:pt modelId="{D85BA442-8CA2-4F45-A01B-B7E78F8C72FF}" type="parTrans" cxnId="{F404D39F-7C6F-487B-95BD-B25B3B6AF774}">
      <dgm:prSet/>
      <dgm:spPr/>
      <dgm:t>
        <a:bodyPr/>
        <a:lstStyle/>
        <a:p>
          <a:endParaRPr lang="en-US"/>
        </a:p>
      </dgm:t>
    </dgm:pt>
    <dgm:pt modelId="{2C658025-7D41-4625-898F-DAB44DD6DB6E}" type="sibTrans" cxnId="{F404D39F-7C6F-487B-95BD-B25B3B6AF774}">
      <dgm:prSet/>
      <dgm:spPr/>
      <dgm:t>
        <a:bodyPr/>
        <a:lstStyle/>
        <a:p>
          <a:endParaRPr lang="en-US"/>
        </a:p>
      </dgm:t>
    </dgm:pt>
    <dgm:pt modelId="{006344BD-D687-4288-962C-15C51401C138}">
      <dgm:prSet phldrT="[Text]"/>
      <dgm:spPr/>
      <dgm:t>
        <a:bodyPr/>
        <a:lstStyle/>
        <a:p>
          <a:r>
            <a:rPr lang="ro-RO" dirty="0" smtClean="0"/>
            <a:t>Atragerea de resurse extrabugetare</a:t>
          </a:r>
          <a:endParaRPr lang="en-US" dirty="0"/>
        </a:p>
      </dgm:t>
    </dgm:pt>
    <dgm:pt modelId="{8D4BCFD5-EA37-485E-94D5-E35C109A9AC9}" type="parTrans" cxnId="{571CB3BF-273F-4159-A3C2-FA80653C913C}">
      <dgm:prSet/>
      <dgm:spPr/>
      <dgm:t>
        <a:bodyPr/>
        <a:lstStyle/>
        <a:p>
          <a:endParaRPr lang="en-US"/>
        </a:p>
      </dgm:t>
    </dgm:pt>
    <dgm:pt modelId="{1E25A24E-FF74-45B5-B368-67EA5CAB1EA5}" type="sibTrans" cxnId="{571CB3BF-273F-4159-A3C2-FA80653C913C}">
      <dgm:prSet/>
      <dgm:spPr/>
      <dgm:t>
        <a:bodyPr/>
        <a:lstStyle/>
        <a:p>
          <a:endParaRPr lang="en-US"/>
        </a:p>
      </dgm:t>
    </dgm:pt>
    <dgm:pt modelId="{D736C2E4-A325-4B9E-B0EE-B03612FB5626}">
      <dgm:prSet phldrT="[Text]"/>
      <dgm:spPr/>
      <dgm:t>
        <a:bodyPr/>
        <a:lstStyle/>
        <a:p>
          <a:r>
            <a:rPr lang="ro-RO" dirty="0" smtClean="0"/>
            <a:t>Dezvoltarea culturii organizationale a ethosului Scolii Gimnaziale Prejmer </a:t>
          </a:r>
          <a:endParaRPr lang="en-US" dirty="0"/>
        </a:p>
      </dgm:t>
    </dgm:pt>
    <dgm:pt modelId="{2C08C75A-D564-4990-8403-2F1495E16E8C}" type="parTrans" cxnId="{954620D0-3900-4EAD-8776-1836A9879960}">
      <dgm:prSet/>
      <dgm:spPr/>
      <dgm:t>
        <a:bodyPr/>
        <a:lstStyle/>
        <a:p>
          <a:endParaRPr lang="en-US"/>
        </a:p>
      </dgm:t>
    </dgm:pt>
    <dgm:pt modelId="{E3E57C45-7B19-41D3-A24F-7BC8295DC1DC}" type="sibTrans" cxnId="{954620D0-3900-4EAD-8776-1836A9879960}">
      <dgm:prSet/>
      <dgm:spPr/>
      <dgm:t>
        <a:bodyPr/>
        <a:lstStyle/>
        <a:p>
          <a:endParaRPr lang="en-US"/>
        </a:p>
      </dgm:t>
    </dgm:pt>
    <dgm:pt modelId="{D0BECE41-9526-4770-876F-594E0DC157AC}" type="pres">
      <dgm:prSet presAssocID="{EAA24131-9985-4D04-9353-5679E78145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1FEE3E-02F0-4FBC-9059-77A4056AACEE}" type="pres">
      <dgm:prSet presAssocID="{306D1579-57C4-44C5-850A-6B67AB7A432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F1F86-319C-4811-8784-2BAEAD96A964}" type="pres">
      <dgm:prSet presAssocID="{5EB82E83-71BC-45E7-A052-F133B875957F}" presName="spacer" presStyleCnt="0"/>
      <dgm:spPr/>
    </dgm:pt>
    <dgm:pt modelId="{36FF91E1-95EC-418D-B2CF-481800423707}" type="pres">
      <dgm:prSet presAssocID="{A1EB73E3-4397-4070-8994-81E868CCDAD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BB96A7-5640-4F6D-81A8-A6644BE02CB4}" type="pres">
      <dgm:prSet presAssocID="{2C658025-7D41-4625-898F-DAB44DD6DB6E}" presName="spacer" presStyleCnt="0"/>
      <dgm:spPr/>
    </dgm:pt>
    <dgm:pt modelId="{61EAFE68-FA46-4194-89F9-0288429BCB6D}" type="pres">
      <dgm:prSet presAssocID="{006344BD-D687-4288-962C-15C51401C138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397997-7C22-4CD1-B2B4-700AF8D96120}" type="pres">
      <dgm:prSet presAssocID="{1E25A24E-FF74-45B5-B368-67EA5CAB1EA5}" presName="spacer" presStyleCnt="0"/>
      <dgm:spPr/>
    </dgm:pt>
    <dgm:pt modelId="{02FCA8BA-B3B6-4038-8F27-8A95F5556719}" type="pres">
      <dgm:prSet presAssocID="{D736C2E4-A325-4B9E-B0EE-B03612FB562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EC6FAF-C9F8-400E-98A0-7DBBA570047E}" type="presOf" srcId="{006344BD-D687-4288-962C-15C51401C138}" destId="{61EAFE68-FA46-4194-89F9-0288429BCB6D}" srcOrd="0" destOrd="0" presId="urn:microsoft.com/office/officeart/2005/8/layout/vList2"/>
    <dgm:cxn modelId="{31A21C25-177F-4539-A290-8B2A9A0697C4}" type="presOf" srcId="{306D1579-57C4-44C5-850A-6B67AB7A4323}" destId="{1A1FEE3E-02F0-4FBC-9059-77A4056AACEE}" srcOrd="0" destOrd="0" presId="urn:microsoft.com/office/officeart/2005/8/layout/vList2"/>
    <dgm:cxn modelId="{F404D39F-7C6F-487B-95BD-B25B3B6AF774}" srcId="{EAA24131-9985-4D04-9353-5679E7814580}" destId="{A1EB73E3-4397-4070-8994-81E868CCDADD}" srcOrd="1" destOrd="0" parTransId="{D85BA442-8CA2-4F45-A01B-B7E78F8C72FF}" sibTransId="{2C658025-7D41-4625-898F-DAB44DD6DB6E}"/>
    <dgm:cxn modelId="{954620D0-3900-4EAD-8776-1836A9879960}" srcId="{EAA24131-9985-4D04-9353-5679E7814580}" destId="{D736C2E4-A325-4B9E-B0EE-B03612FB5626}" srcOrd="3" destOrd="0" parTransId="{2C08C75A-D564-4990-8403-2F1495E16E8C}" sibTransId="{E3E57C45-7B19-41D3-A24F-7BC8295DC1DC}"/>
    <dgm:cxn modelId="{56119D96-D14B-4696-9454-1BE7DFB1ABE9}" type="presOf" srcId="{D736C2E4-A325-4B9E-B0EE-B03612FB5626}" destId="{02FCA8BA-B3B6-4038-8F27-8A95F5556719}" srcOrd="0" destOrd="0" presId="urn:microsoft.com/office/officeart/2005/8/layout/vList2"/>
    <dgm:cxn modelId="{282B30DD-77CE-48C5-A76D-CBD28ACAFB93}" type="presOf" srcId="{A1EB73E3-4397-4070-8994-81E868CCDADD}" destId="{36FF91E1-95EC-418D-B2CF-481800423707}" srcOrd="0" destOrd="0" presId="urn:microsoft.com/office/officeart/2005/8/layout/vList2"/>
    <dgm:cxn modelId="{571CB3BF-273F-4159-A3C2-FA80653C913C}" srcId="{EAA24131-9985-4D04-9353-5679E7814580}" destId="{006344BD-D687-4288-962C-15C51401C138}" srcOrd="2" destOrd="0" parTransId="{8D4BCFD5-EA37-485E-94D5-E35C109A9AC9}" sibTransId="{1E25A24E-FF74-45B5-B368-67EA5CAB1EA5}"/>
    <dgm:cxn modelId="{0233E2E5-8AB9-4F1B-A60B-3E237D640955}" srcId="{EAA24131-9985-4D04-9353-5679E7814580}" destId="{306D1579-57C4-44C5-850A-6B67AB7A4323}" srcOrd="0" destOrd="0" parTransId="{516B34A6-9910-466E-B53A-1EA5B54EC8A9}" sibTransId="{5EB82E83-71BC-45E7-A052-F133B875957F}"/>
    <dgm:cxn modelId="{1B018C96-6F7F-4D2F-A65D-5671C6593756}" type="presOf" srcId="{EAA24131-9985-4D04-9353-5679E7814580}" destId="{D0BECE41-9526-4770-876F-594E0DC157AC}" srcOrd="0" destOrd="0" presId="urn:microsoft.com/office/officeart/2005/8/layout/vList2"/>
    <dgm:cxn modelId="{AE0FED5F-32C1-4A58-B024-9B30D4770858}" type="presParOf" srcId="{D0BECE41-9526-4770-876F-594E0DC157AC}" destId="{1A1FEE3E-02F0-4FBC-9059-77A4056AACEE}" srcOrd="0" destOrd="0" presId="urn:microsoft.com/office/officeart/2005/8/layout/vList2"/>
    <dgm:cxn modelId="{3BE87576-F2F9-49D3-937D-5B152EA5E6BA}" type="presParOf" srcId="{D0BECE41-9526-4770-876F-594E0DC157AC}" destId="{978F1F86-319C-4811-8784-2BAEAD96A964}" srcOrd="1" destOrd="0" presId="urn:microsoft.com/office/officeart/2005/8/layout/vList2"/>
    <dgm:cxn modelId="{6F2EE2C6-22BA-4DB9-8C2C-E8F575BA601C}" type="presParOf" srcId="{D0BECE41-9526-4770-876F-594E0DC157AC}" destId="{36FF91E1-95EC-418D-B2CF-481800423707}" srcOrd="2" destOrd="0" presId="urn:microsoft.com/office/officeart/2005/8/layout/vList2"/>
    <dgm:cxn modelId="{7B945ADB-8386-4F7F-8D0F-3D73BBBE4599}" type="presParOf" srcId="{D0BECE41-9526-4770-876F-594E0DC157AC}" destId="{47BB96A7-5640-4F6D-81A8-A6644BE02CB4}" srcOrd="3" destOrd="0" presId="urn:microsoft.com/office/officeart/2005/8/layout/vList2"/>
    <dgm:cxn modelId="{7CD48FC2-7912-44F6-AE97-3325DBFCB8E6}" type="presParOf" srcId="{D0BECE41-9526-4770-876F-594E0DC157AC}" destId="{61EAFE68-FA46-4194-89F9-0288429BCB6D}" srcOrd="4" destOrd="0" presId="urn:microsoft.com/office/officeart/2005/8/layout/vList2"/>
    <dgm:cxn modelId="{CB63C745-B60A-4E98-9A25-B0516086ECD9}" type="presParOf" srcId="{D0BECE41-9526-4770-876F-594E0DC157AC}" destId="{0A397997-7C22-4CD1-B2B4-700AF8D96120}" srcOrd="5" destOrd="0" presId="urn:microsoft.com/office/officeart/2005/8/layout/vList2"/>
    <dgm:cxn modelId="{36242AFC-406C-4130-9A55-3F5281B108E6}" type="presParOf" srcId="{D0BECE41-9526-4770-876F-594E0DC157AC}" destId="{02FCA8BA-B3B6-4038-8F27-8A95F555671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9A46883-ED03-42A1-8BE5-B9EA3C8D5767}" type="doc">
      <dgm:prSet loTypeId="urn:microsoft.com/office/officeart/2005/8/layout/cycle4" loCatId="cycle" qsTypeId="urn:microsoft.com/office/officeart/2005/8/quickstyle/simple1#32" qsCatId="simple" csTypeId="urn:microsoft.com/office/officeart/2005/8/colors/accent1_2#32" csCatId="accent1" phldr="1"/>
      <dgm:spPr/>
      <dgm:t>
        <a:bodyPr/>
        <a:lstStyle/>
        <a:p>
          <a:endParaRPr lang="en-US"/>
        </a:p>
      </dgm:t>
    </dgm:pt>
    <dgm:pt modelId="{09436C33-0063-4547-85F9-AF0CD2038EED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B824FC2B-163F-4A9A-9B1D-F4811F083E1E}" type="parTrans" cxnId="{3A1B42DD-30EF-4B4B-B5E0-65FFA8655DB2}">
      <dgm:prSet/>
      <dgm:spPr/>
      <dgm:t>
        <a:bodyPr/>
        <a:lstStyle/>
        <a:p>
          <a:endParaRPr lang="en-US"/>
        </a:p>
      </dgm:t>
    </dgm:pt>
    <dgm:pt modelId="{C75D6668-456D-46A7-A790-DB728BC58BBE}" type="sibTrans" cxnId="{3A1B42DD-30EF-4B4B-B5E0-65FFA8655DB2}">
      <dgm:prSet/>
      <dgm:spPr/>
      <dgm:t>
        <a:bodyPr/>
        <a:lstStyle/>
        <a:p>
          <a:endParaRPr lang="en-US"/>
        </a:p>
      </dgm:t>
    </dgm:pt>
    <dgm:pt modelId="{D00515D5-667C-4B83-8572-EFFC706137B0}">
      <dgm:prSet phldrT="[Text]"/>
      <dgm:spPr/>
      <dgm:t>
        <a:bodyPr/>
        <a:lstStyle/>
        <a:p>
          <a:r>
            <a:rPr lang="en-US" dirty="0" err="1" smtClean="0"/>
            <a:t>Termen</a:t>
          </a:r>
          <a:r>
            <a:rPr lang="en-US" dirty="0" smtClean="0"/>
            <a:t>                 30 </a:t>
          </a:r>
          <a:r>
            <a:rPr lang="en-US" dirty="0" err="1" smtClean="0"/>
            <a:t>septembrie</a:t>
          </a:r>
          <a:r>
            <a:rPr lang="en-US" dirty="0" smtClean="0"/>
            <a:t> 2014</a:t>
          </a:r>
          <a:endParaRPr lang="en-US" dirty="0"/>
        </a:p>
      </dgm:t>
    </dgm:pt>
    <dgm:pt modelId="{7F820032-D09F-49DF-9D18-C4F52D01DC00}" type="parTrans" cxnId="{DE5FB032-17CF-4209-8B33-0590359FFF23}">
      <dgm:prSet/>
      <dgm:spPr/>
      <dgm:t>
        <a:bodyPr/>
        <a:lstStyle/>
        <a:p>
          <a:endParaRPr lang="en-US"/>
        </a:p>
      </dgm:t>
    </dgm:pt>
    <dgm:pt modelId="{BE5EFF88-1292-499F-A110-58B33F35E785}" type="sibTrans" cxnId="{DE5FB032-17CF-4209-8B33-0590359FFF23}">
      <dgm:prSet/>
      <dgm:spPr/>
      <dgm:t>
        <a:bodyPr/>
        <a:lstStyle/>
        <a:p>
          <a:endParaRPr lang="en-US"/>
        </a:p>
      </dgm:t>
    </dgm:pt>
    <dgm:pt modelId="{D34D7BCA-7280-4335-9BF5-0D7948C89562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55DB0B1A-965F-4095-99A3-B840D959A564}" type="parTrans" cxnId="{93EF6F42-2365-4FCF-8A6E-B76CC1A987BC}">
      <dgm:prSet/>
      <dgm:spPr/>
      <dgm:t>
        <a:bodyPr/>
        <a:lstStyle/>
        <a:p>
          <a:endParaRPr lang="en-US"/>
        </a:p>
      </dgm:t>
    </dgm:pt>
    <dgm:pt modelId="{2D2CCEED-C105-442B-A35D-19AA4AC40483}" type="sibTrans" cxnId="{93EF6F42-2365-4FCF-8A6E-B76CC1A987BC}">
      <dgm:prSet/>
      <dgm:spPr/>
      <dgm:t>
        <a:bodyPr/>
        <a:lstStyle/>
        <a:p>
          <a:endParaRPr lang="en-US"/>
        </a:p>
      </dgm:t>
    </dgm:pt>
    <dgm:pt modelId="{3AE17F4F-84AA-4FA5-BF63-3676B65E29A6}">
      <dgm:prSet phldrT="[Text]"/>
      <dgm:spPr/>
      <dgm:t>
        <a:bodyPr/>
        <a:lstStyle/>
        <a:p>
          <a:r>
            <a:rPr lang="en-US" dirty="0" err="1" smtClean="0"/>
            <a:t>Termen</a:t>
          </a:r>
          <a:r>
            <a:rPr lang="en-US" dirty="0" smtClean="0"/>
            <a:t>                30 </a:t>
          </a:r>
          <a:r>
            <a:rPr lang="en-US" dirty="0" err="1" smtClean="0"/>
            <a:t>iunie</a:t>
          </a:r>
          <a:r>
            <a:rPr lang="en-US" dirty="0" smtClean="0"/>
            <a:t> 2014</a:t>
          </a:r>
          <a:endParaRPr lang="en-US" dirty="0"/>
        </a:p>
      </dgm:t>
    </dgm:pt>
    <dgm:pt modelId="{0E07BF73-A9EF-484D-B37C-D6ED254A301E}" type="parTrans" cxnId="{666D6CB1-9610-4F0B-A6CD-36C7EE941734}">
      <dgm:prSet/>
      <dgm:spPr/>
      <dgm:t>
        <a:bodyPr/>
        <a:lstStyle/>
        <a:p>
          <a:endParaRPr lang="en-US"/>
        </a:p>
      </dgm:t>
    </dgm:pt>
    <dgm:pt modelId="{5A9A021C-5DB8-43F9-9FF3-98867C286878}" type="sibTrans" cxnId="{666D6CB1-9610-4F0B-A6CD-36C7EE941734}">
      <dgm:prSet/>
      <dgm:spPr/>
      <dgm:t>
        <a:bodyPr/>
        <a:lstStyle/>
        <a:p>
          <a:endParaRPr lang="en-US"/>
        </a:p>
      </dgm:t>
    </dgm:pt>
    <dgm:pt modelId="{94C74212-17D9-47B4-8586-B96980AEDFD9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7A674DAF-6FB7-404D-BD23-20BDBAF3CB1D}" type="parTrans" cxnId="{0912BA65-FF3E-483B-9722-F1C4E2832D71}">
      <dgm:prSet/>
      <dgm:spPr/>
      <dgm:t>
        <a:bodyPr/>
        <a:lstStyle/>
        <a:p>
          <a:endParaRPr lang="en-US"/>
        </a:p>
      </dgm:t>
    </dgm:pt>
    <dgm:pt modelId="{D41AE425-9F80-4576-9596-C8E977607B6F}" type="sibTrans" cxnId="{0912BA65-FF3E-483B-9722-F1C4E2832D71}">
      <dgm:prSet/>
      <dgm:spPr/>
      <dgm:t>
        <a:bodyPr/>
        <a:lstStyle/>
        <a:p>
          <a:endParaRPr lang="en-US"/>
        </a:p>
      </dgm:t>
    </dgm:pt>
    <dgm:pt modelId="{595B403D-B02F-46A1-941F-EAF04CC1D784}">
      <dgm:prSet phldrT="[Text]"/>
      <dgm:spPr/>
      <dgm:t>
        <a:bodyPr/>
        <a:lstStyle/>
        <a:p>
          <a:r>
            <a:rPr lang="en-US" dirty="0" err="1" smtClean="0"/>
            <a:t>Termen</a:t>
          </a:r>
          <a:r>
            <a:rPr lang="en-US" dirty="0" smtClean="0"/>
            <a:t>                 30 </a:t>
          </a:r>
          <a:r>
            <a:rPr lang="en-US" dirty="0" err="1" smtClean="0"/>
            <a:t>septembrie</a:t>
          </a:r>
          <a:r>
            <a:rPr lang="en-US" dirty="0" smtClean="0"/>
            <a:t> 2014</a:t>
          </a:r>
          <a:endParaRPr lang="en-US" dirty="0"/>
        </a:p>
      </dgm:t>
    </dgm:pt>
    <dgm:pt modelId="{2267F77F-91A0-4890-886E-1C024443F9CF}" type="parTrans" cxnId="{677D7656-7FCA-4CAE-B33C-9F9C7D13CF49}">
      <dgm:prSet/>
      <dgm:spPr/>
      <dgm:t>
        <a:bodyPr/>
        <a:lstStyle/>
        <a:p>
          <a:endParaRPr lang="en-US"/>
        </a:p>
      </dgm:t>
    </dgm:pt>
    <dgm:pt modelId="{40F69281-4E64-4B58-A3DC-823863B6B998}" type="sibTrans" cxnId="{677D7656-7FCA-4CAE-B33C-9F9C7D13CF49}">
      <dgm:prSet/>
      <dgm:spPr/>
      <dgm:t>
        <a:bodyPr/>
        <a:lstStyle/>
        <a:p>
          <a:endParaRPr lang="en-US"/>
        </a:p>
      </dgm:t>
    </dgm:pt>
    <dgm:pt modelId="{3957A5CA-E3A8-4EE1-B4C3-F3C897BDD971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7F25FEC2-4DD4-4E2C-9603-AD0525229FEF}" type="parTrans" cxnId="{18EDA0D3-9BA2-4E50-BDAB-B0EB831953E9}">
      <dgm:prSet/>
      <dgm:spPr/>
      <dgm:t>
        <a:bodyPr/>
        <a:lstStyle/>
        <a:p>
          <a:endParaRPr lang="en-US"/>
        </a:p>
      </dgm:t>
    </dgm:pt>
    <dgm:pt modelId="{8E63FA18-29D4-45D0-A1CC-414A100EFD75}" type="sibTrans" cxnId="{18EDA0D3-9BA2-4E50-BDAB-B0EB831953E9}">
      <dgm:prSet/>
      <dgm:spPr/>
      <dgm:t>
        <a:bodyPr/>
        <a:lstStyle/>
        <a:p>
          <a:endParaRPr lang="en-US"/>
        </a:p>
      </dgm:t>
    </dgm:pt>
    <dgm:pt modelId="{8398F940-49A7-41B9-AE16-2C6946182F92}">
      <dgm:prSet phldrT="[Text]"/>
      <dgm:spPr/>
      <dgm:t>
        <a:bodyPr/>
        <a:lstStyle/>
        <a:p>
          <a:r>
            <a:rPr lang="en-US" dirty="0" err="1" smtClean="0"/>
            <a:t>Termen</a:t>
          </a:r>
          <a:r>
            <a:rPr lang="en-US" dirty="0" smtClean="0"/>
            <a:t>                30 </a:t>
          </a:r>
          <a:r>
            <a:rPr lang="en-US" dirty="0" err="1" smtClean="0"/>
            <a:t>septembrie</a:t>
          </a:r>
          <a:r>
            <a:rPr lang="en-US" dirty="0" smtClean="0"/>
            <a:t> 2014</a:t>
          </a:r>
          <a:endParaRPr lang="en-US" dirty="0"/>
        </a:p>
      </dgm:t>
    </dgm:pt>
    <dgm:pt modelId="{CDACAEAE-87C7-49E8-911C-A4B588A9FE89}" type="parTrans" cxnId="{5596075D-217E-4BDB-9D6E-906432A233BA}">
      <dgm:prSet/>
      <dgm:spPr/>
      <dgm:t>
        <a:bodyPr/>
        <a:lstStyle/>
        <a:p>
          <a:endParaRPr lang="en-US"/>
        </a:p>
      </dgm:t>
    </dgm:pt>
    <dgm:pt modelId="{9D0EF525-6328-478D-B6A1-FBB5CF507231}" type="sibTrans" cxnId="{5596075D-217E-4BDB-9D6E-906432A233BA}">
      <dgm:prSet/>
      <dgm:spPr/>
      <dgm:t>
        <a:bodyPr/>
        <a:lstStyle/>
        <a:p>
          <a:endParaRPr lang="en-US"/>
        </a:p>
      </dgm:t>
    </dgm:pt>
    <dgm:pt modelId="{72386C4A-5A3A-4111-AC4B-78612B85B724}">
      <dgm:prSet phldrT="[Text]"/>
      <dgm:spPr/>
      <dgm:t>
        <a:bodyPr/>
        <a:lstStyle/>
        <a:p>
          <a:r>
            <a:rPr lang="en-US" dirty="0" smtClean="0"/>
            <a:t>Cu </a:t>
          </a:r>
          <a:r>
            <a:rPr lang="en-US" dirty="0" err="1" smtClean="0"/>
            <a:t>aprobare</a:t>
          </a:r>
          <a:r>
            <a:rPr lang="en-US" dirty="0" smtClean="0"/>
            <a:t>           14 </a:t>
          </a:r>
          <a:r>
            <a:rPr lang="en-US" dirty="0" err="1" smtClean="0"/>
            <a:t>octombrie</a:t>
          </a:r>
          <a:r>
            <a:rPr lang="en-US" dirty="0" smtClean="0"/>
            <a:t> 2014</a:t>
          </a:r>
          <a:endParaRPr lang="en-US" dirty="0"/>
        </a:p>
      </dgm:t>
    </dgm:pt>
    <dgm:pt modelId="{413E2097-A8F0-40C4-92E6-749D6961C118}" type="parTrans" cxnId="{13CAA78D-10DF-4F6F-AA54-5DDA7AC0AAAF}">
      <dgm:prSet/>
      <dgm:spPr/>
    </dgm:pt>
    <dgm:pt modelId="{4046B7C8-79CA-47BF-B96A-A3E7C3734954}" type="sibTrans" cxnId="{13CAA78D-10DF-4F6F-AA54-5DDA7AC0AAAF}">
      <dgm:prSet/>
      <dgm:spPr/>
    </dgm:pt>
    <dgm:pt modelId="{A8413AF2-E905-4058-A438-6217DE7883E6}">
      <dgm:prSet phldrT="[Text]"/>
      <dgm:spPr/>
      <dgm:t>
        <a:bodyPr/>
        <a:lstStyle/>
        <a:p>
          <a:r>
            <a:rPr lang="en-US" dirty="0" err="1" smtClean="0"/>
            <a:t>Initializare</a:t>
          </a:r>
          <a:r>
            <a:rPr lang="en-US" dirty="0" smtClean="0"/>
            <a:t> RAEI 2014-2015 din 17.09.2014</a:t>
          </a:r>
          <a:endParaRPr lang="en-US" dirty="0"/>
        </a:p>
      </dgm:t>
    </dgm:pt>
    <dgm:pt modelId="{1262B871-4710-49E4-BABC-B787A2FC6BC1}" type="parTrans" cxnId="{1F92C611-D680-4A37-B11F-FEA2BD1F1977}">
      <dgm:prSet/>
      <dgm:spPr/>
    </dgm:pt>
    <dgm:pt modelId="{294900D3-C5D2-4AC4-B4FC-519EAA9BDC58}" type="sibTrans" cxnId="{1F92C611-D680-4A37-B11F-FEA2BD1F1977}">
      <dgm:prSet/>
      <dgm:spPr/>
    </dgm:pt>
    <dgm:pt modelId="{7E12DEC7-F091-4D8B-AC89-7D9CEA282A65}" type="pres">
      <dgm:prSet presAssocID="{A9A46883-ED03-42A1-8BE5-B9EA3C8D5767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94356D-C38D-465A-BEC1-DA4701B1CD3A}" type="pres">
      <dgm:prSet presAssocID="{A9A46883-ED03-42A1-8BE5-B9EA3C8D5767}" presName="children" presStyleCnt="0"/>
      <dgm:spPr/>
    </dgm:pt>
    <dgm:pt modelId="{81A59293-AC46-4887-9404-9602F339213B}" type="pres">
      <dgm:prSet presAssocID="{A9A46883-ED03-42A1-8BE5-B9EA3C8D5767}" presName="child1group" presStyleCnt="0"/>
      <dgm:spPr/>
    </dgm:pt>
    <dgm:pt modelId="{78EF02EB-3C46-4115-8F73-A7E5383EF620}" type="pres">
      <dgm:prSet presAssocID="{A9A46883-ED03-42A1-8BE5-B9EA3C8D5767}" presName="child1" presStyleLbl="bgAcc1" presStyleIdx="0" presStyleCnt="4"/>
      <dgm:spPr/>
      <dgm:t>
        <a:bodyPr/>
        <a:lstStyle/>
        <a:p>
          <a:endParaRPr lang="en-US"/>
        </a:p>
      </dgm:t>
    </dgm:pt>
    <dgm:pt modelId="{E7F0198D-81A1-41DC-927B-1AD271E4B544}" type="pres">
      <dgm:prSet presAssocID="{A9A46883-ED03-42A1-8BE5-B9EA3C8D5767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42F7B-CDFE-4BAE-AE92-9FED347C4A07}" type="pres">
      <dgm:prSet presAssocID="{A9A46883-ED03-42A1-8BE5-B9EA3C8D5767}" presName="child2group" presStyleCnt="0"/>
      <dgm:spPr/>
    </dgm:pt>
    <dgm:pt modelId="{DB030E09-322B-4836-9B86-690782BCB30F}" type="pres">
      <dgm:prSet presAssocID="{A9A46883-ED03-42A1-8BE5-B9EA3C8D5767}" presName="child2" presStyleLbl="bgAcc1" presStyleIdx="1" presStyleCnt="4"/>
      <dgm:spPr/>
      <dgm:t>
        <a:bodyPr/>
        <a:lstStyle/>
        <a:p>
          <a:endParaRPr lang="en-US"/>
        </a:p>
      </dgm:t>
    </dgm:pt>
    <dgm:pt modelId="{A901FAE9-2506-4C38-A3FF-05710C6E08A0}" type="pres">
      <dgm:prSet presAssocID="{A9A46883-ED03-42A1-8BE5-B9EA3C8D5767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74A9A-75D9-4875-B9A8-A9D2FB14BBEA}" type="pres">
      <dgm:prSet presAssocID="{A9A46883-ED03-42A1-8BE5-B9EA3C8D5767}" presName="child3group" presStyleCnt="0"/>
      <dgm:spPr/>
    </dgm:pt>
    <dgm:pt modelId="{6E8D951E-7D11-4CD3-880D-7F9A78107D4D}" type="pres">
      <dgm:prSet presAssocID="{A9A46883-ED03-42A1-8BE5-B9EA3C8D5767}" presName="child3" presStyleLbl="bgAcc1" presStyleIdx="2" presStyleCnt="4"/>
      <dgm:spPr/>
      <dgm:t>
        <a:bodyPr/>
        <a:lstStyle/>
        <a:p>
          <a:endParaRPr lang="en-US"/>
        </a:p>
      </dgm:t>
    </dgm:pt>
    <dgm:pt modelId="{474BBFC0-830D-4861-AF8B-DB467C7A365E}" type="pres">
      <dgm:prSet presAssocID="{A9A46883-ED03-42A1-8BE5-B9EA3C8D5767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9A54D-215E-4DBF-AAF1-E269EC118148}" type="pres">
      <dgm:prSet presAssocID="{A9A46883-ED03-42A1-8BE5-B9EA3C8D5767}" presName="child4group" presStyleCnt="0"/>
      <dgm:spPr/>
    </dgm:pt>
    <dgm:pt modelId="{6A13CF58-6D19-4742-A179-F5091FCAF59E}" type="pres">
      <dgm:prSet presAssocID="{A9A46883-ED03-42A1-8BE5-B9EA3C8D5767}" presName="child4" presStyleLbl="bgAcc1" presStyleIdx="3" presStyleCnt="4"/>
      <dgm:spPr/>
      <dgm:t>
        <a:bodyPr/>
        <a:lstStyle/>
        <a:p>
          <a:endParaRPr lang="en-US"/>
        </a:p>
      </dgm:t>
    </dgm:pt>
    <dgm:pt modelId="{14D3BFEB-4CDD-4179-9646-B1525F079BD9}" type="pres">
      <dgm:prSet presAssocID="{A9A46883-ED03-42A1-8BE5-B9EA3C8D5767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6AD03-01A3-4464-8DB5-B4C89655CF10}" type="pres">
      <dgm:prSet presAssocID="{A9A46883-ED03-42A1-8BE5-B9EA3C8D5767}" presName="childPlaceholder" presStyleCnt="0"/>
      <dgm:spPr/>
    </dgm:pt>
    <dgm:pt modelId="{AAE5DCDA-6595-4188-8158-78B3F0B9F45F}" type="pres">
      <dgm:prSet presAssocID="{A9A46883-ED03-42A1-8BE5-B9EA3C8D5767}" presName="circle" presStyleCnt="0"/>
      <dgm:spPr/>
    </dgm:pt>
    <dgm:pt modelId="{0751E4FD-ADA8-462B-9CBC-2D8D073074BC}" type="pres">
      <dgm:prSet presAssocID="{A9A46883-ED03-42A1-8BE5-B9EA3C8D5767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FA567-081E-4886-BB2D-C8BD3D286B06}" type="pres">
      <dgm:prSet presAssocID="{A9A46883-ED03-42A1-8BE5-B9EA3C8D5767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5DB6A-96F2-449E-AEAB-14E476733988}" type="pres">
      <dgm:prSet presAssocID="{A9A46883-ED03-42A1-8BE5-B9EA3C8D5767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CFB53-D284-4896-94B7-DBAC59964745}" type="pres">
      <dgm:prSet presAssocID="{A9A46883-ED03-42A1-8BE5-B9EA3C8D5767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5CB722-E5D2-4181-ADCA-442F363AECCE}" type="pres">
      <dgm:prSet presAssocID="{A9A46883-ED03-42A1-8BE5-B9EA3C8D5767}" presName="quadrantPlaceholder" presStyleCnt="0"/>
      <dgm:spPr/>
    </dgm:pt>
    <dgm:pt modelId="{E7309A61-FC91-477B-B701-6A9E5738F274}" type="pres">
      <dgm:prSet presAssocID="{A9A46883-ED03-42A1-8BE5-B9EA3C8D5767}" presName="center1" presStyleLbl="fgShp" presStyleIdx="0" presStyleCnt="2"/>
      <dgm:spPr/>
    </dgm:pt>
    <dgm:pt modelId="{CB51DA86-5B98-409B-BFEC-AFC181A7A4A9}" type="pres">
      <dgm:prSet presAssocID="{A9A46883-ED03-42A1-8BE5-B9EA3C8D5767}" presName="center2" presStyleLbl="fgShp" presStyleIdx="1" presStyleCnt="2"/>
      <dgm:spPr/>
    </dgm:pt>
  </dgm:ptLst>
  <dgm:cxnLst>
    <dgm:cxn modelId="{677D7656-7FCA-4CAE-B33C-9F9C7D13CF49}" srcId="{94C74212-17D9-47B4-8586-B96980AEDFD9}" destId="{595B403D-B02F-46A1-941F-EAF04CC1D784}" srcOrd="0" destOrd="0" parTransId="{2267F77F-91A0-4890-886E-1C024443F9CF}" sibTransId="{40F69281-4E64-4B58-A3DC-823863B6B998}"/>
    <dgm:cxn modelId="{C9824A8E-57E5-4C97-AF4E-E5F560D359C5}" type="presOf" srcId="{D00515D5-667C-4B83-8572-EFFC706137B0}" destId="{E7F0198D-81A1-41DC-927B-1AD271E4B544}" srcOrd="1" destOrd="0" presId="urn:microsoft.com/office/officeart/2005/8/layout/cycle4"/>
    <dgm:cxn modelId="{E74EA939-042C-412D-83AA-5DF2108F4839}" type="presOf" srcId="{8398F940-49A7-41B9-AE16-2C6946182F92}" destId="{14D3BFEB-4CDD-4179-9646-B1525F079BD9}" srcOrd="1" destOrd="0" presId="urn:microsoft.com/office/officeart/2005/8/layout/cycle4"/>
    <dgm:cxn modelId="{666D6CB1-9610-4F0B-A6CD-36C7EE941734}" srcId="{D34D7BCA-7280-4335-9BF5-0D7948C89562}" destId="{3AE17F4F-84AA-4FA5-BF63-3676B65E29A6}" srcOrd="0" destOrd="0" parTransId="{0E07BF73-A9EF-484D-B37C-D6ED254A301E}" sibTransId="{5A9A021C-5DB8-43F9-9FF3-98867C286878}"/>
    <dgm:cxn modelId="{C0F9341B-E7CB-46C2-BF1A-16F6C34D2044}" type="presOf" srcId="{D34D7BCA-7280-4335-9BF5-0D7948C89562}" destId="{4F0FA567-081E-4886-BB2D-C8BD3D286B06}" srcOrd="0" destOrd="0" presId="urn:microsoft.com/office/officeart/2005/8/layout/cycle4"/>
    <dgm:cxn modelId="{0912BA65-FF3E-483B-9722-F1C4E2832D71}" srcId="{A9A46883-ED03-42A1-8BE5-B9EA3C8D5767}" destId="{94C74212-17D9-47B4-8586-B96980AEDFD9}" srcOrd="2" destOrd="0" parTransId="{7A674DAF-6FB7-404D-BD23-20BDBAF3CB1D}" sibTransId="{D41AE425-9F80-4576-9596-C8E977607B6F}"/>
    <dgm:cxn modelId="{FC9E5106-F3C0-40BE-9405-B3F0366F5DE7}" type="presOf" srcId="{A8413AF2-E905-4058-A438-6217DE7883E6}" destId="{E7F0198D-81A1-41DC-927B-1AD271E4B544}" srcOrd="1" destOrd="1" presId="urn:microsoft.com/office/officeart/2005/8/layout/cycle4"/>
    <dgm:cxn modelId="{DE5FB032-17CF-4209-8B33-0590359FFF23}" srcId="{09436C33-0063-4547-85F9-AF0CD2038EED}" destId="{D00515D5-667C-4B83-8572-EFFC706137B0}" srcOrd="0" destOrd="0" parTransId="{7F820032-D09F-49DF-9D18-C4F52D01DC00}" sibTransId="{BE5EFF88-1292-499F-A110-58B33F35E785}"/>
    <dgm:cxn modelId="{93EF6F42-2365-4FCF-8A6E-B76CC1A987BC}" srcId="{A9A46883-ED03-42A1-8BE5-B9EA3C8D5767}" destId="{D34D7BCA-7280-4335-9BF5-0D7948C89562}" srcOrd="1" destOrd="0" parTransId="{55DB0B1A-965F-4095-99A3-B840D959A564}" sibTransId="{2D2CCEED-C105-442B-A35D-19AA4AC40483}"/>
    <dgm:cxn modelId="{5596075D-217E-4BDB-9D6E-906432A233BA}" srcId="{3957A5CA-E3A8-4EE1-B4C3-F3C897BDD971}" destId="{8398F940-49A7-41B9-AE16-2C6946182F92}" srcOrd="0" destOrd="0" parTransId="{CDACAEAE-87C7-49E8-911C-A4B588A9FE89}" sibTransId="{9D0EF525-6328-478D-B6A1-FBB5CF507231}"/>
    <dgm:cxn modelId="{B31E0BF2-1032-4EF5-931F-96EAFF2AF791}" type="presOf" srcId="{72386C4A-5A3A-4111-AC4B-78612B85B724}" destId="{14D3BFEB-4CDD-4179-9646-B1525F079BD9}" srcOrd="1" destOrd="1" presId="urn:microsoft.com/office/officeart/2005/8/layout/cycle4"/>
    <dgm:cxn modelId="{998A2E92-9BEE-44FE-9D71-D6B57668C777}" type="presOf" srcId="{3AE17F4F-84AA-4FA5-BF63-3676B65E29A6}" destId="{A901FAE9-2506-4C38-A3FF-05710C6E08A0}" srcOrd="1" destOrd="0" presId="urn:microsoft.com/office/officeart/2005/8/layout/cycle4"/>
    <dgm:cxn modelId="{90DD681A-512C-4A2A-99BE-67F84EBEAF83}" type="presOf" srcId="{D00515D5-667C-4B83-8572-EFFC706137B0}" destId="{78EF02EB-3C46-4115-8F73-A7E5383EF620}" srcOrd="0" destOrd="0" presId="urn:microsoft.com/office/officeart/2005/8/layout/cycle4"/>
    <dgm:cxn modelId="{DBCF6F96-0F42-42A6-AB14-6955425CD1EF}" type="presOf" srcId="{3AE17F4F-84AA-4FA5-BF63-3676B65E29A6}" destId="{DB030E09-322B-4836-9B86-690782BCB30F}" srcOrd="0" destOrd="0" presId="urn:microsoft.com/office/officeart/2005/8/layout/cycle4"/>
    <dgm:cxn modelId="{2AF5172E-A8AF-436D-95B9-C85405AC8B7F}" type="presOf" srcId="{595B403D-B02F-46A1-941F-EAF04CC1D784}" destId="{474BBFC0-830D-4861-AF8B-DB467C7A365E}" srcOrd="1" destOrd="0" presId="urn:microsoft.com/office/officeart/2005/8/layout/cycle4"/>
    <dgm:cxn modelId="{3A1B42DD-30EF-4B4B-B5E0-65FFA8655DB2}" srcId="{A9A46883-ED03-42A1-8BE5-B9EA3C8D5767}" destId="{09436C33-0063-4547-85F9-AF0CD2038EED}" srcOrd="0" destOrd="0" parTransId="{B824FC2B-163F-4A9A-9B1D-F4811F083E1E}" sibTransId="{C75D6668-456D-46A7-A790-DB728BC58BBE}"/>
    <dgm:cxn modelId="{6398611C-D3E5-4BB0-BAA1-C5BA01E2B613}" type="presOf" srcId="{72386C4A-5A3A-4111-AC4B-78612B85B724}" destId="{6A13CF58-6D19-4742-A179-F5091FCAF59E}" srcOrd="0" destOrd="1" presId="urn:microsoft.com/office/officeart/2005/8/layout/cycle4"/>
    <dgm:cxn modelId="{BE0F6062-7776-4852-AA62-B93326036A91}" type="presOf" srcId="{3957A5CA-E3A8-4EE1-B4C3-F3C897BDD971}" destId="{5ECCFB53-D284-4896-94B7-DBAC59964745}" srcOrd="0" destOrd="0" presId="urn:microsoft.com/office/officeart/2005/8/layout/cycle4"/>
    <dgm:cxn modelId="{12A65E9C-BA49-4F3D-B1F6-535265633586}" type="presOf" srcId="{A9A46883-ED03-42A1-8BE5-B9EA3C8D5767}" destId="{7E12DEC7-F091-4D8B-AC89-7D9CEA282A65}" srcOrd="0" destOrd="0" presId="urn:microsoft.com/office/officeart/2005/8/layout/cycle4"/>
    <dgm:cxn modelId="{1F92C611-D680-4A37-B11F-FEA2BD1F1977}" srcId="{09436C33-0063-4547-85F9-AF0CD2038EED}" destId="{A8413AF2-E905-4058-A438-6217DE7883E6}" srcOrd="1" destOrd="0" parTransId="{1262B871-4710-49E4-BABC-B787A2FC6BC1}" sibTransId="{294900D3-C5D2-4AC4-B4FC-519EAA9BDC58}"/>
    <dgm:cxn modelId="{D5ED78E1-7B63-45D3-B16D-C240E8D69DBC}" type="presOf" srcId="{595B403D-B02F-46A1-941F-EAF04CC1D784}" destId="{6E8D951E-7D11-4CD3-880D-7F9A78107D4D}" srcOrd="0" destOrd="0" presId="urn:microsoft.com/office/officeart/2005/8/layout/cycle4"/>
    <dgm:cxn modelId="{4664F030-4227-4BEF-B17E-A85F6DB89816}" type="presOf" srcId="{A8413AF2-E905-4058-A438-6217DE7883E6}" destId="{78EF02EB-3C46-4115-8F73-A7E5383EF620}" srcOrd="0" destOrd="1" presId="urn:microsoft.com/office/officeart/2005/8/layout/cycle4"/>
    <dgm:cxn modelId="{6913A89C-5520-49F3-99BA-3BC154924585}" type="presOf" srcId="{94C74212-17D9-47B4-8586-B96980AEDFD9}" destId="{FCF5DB6A-96F2-449E-AEAB-14E476733988}" srcOrd="0" destOrd="0" presId="urn:microsoft.com/office/officeart/2005/8/layout/cycle4"/>
    <dgm:cxn modelId="{13CAA78D-10DF-4F6F-AA54-5DDA7AC0AAAF}" srcId="{3957A5CA-E3A8-4EE1-B4C3-F3C897BDD971}" destId="{72386C4A-5A3A-4111-AC4B-78612B85B724}" srcOrd="1" destOrd="0" parTransId="{413E2097-A8F0-40C4-92E6-749D6961C118}" sibTransId="{4046B7C8-79CA-47BF-B96A-A3E7C3734954}"/>
    <dgm:cxn modelId="{18EDA0D3-9BA2-4E50-BDAB-B0EB831953E9}" srcId="{A9A46883-ED03-42A1-8BE5-B9EA3C8D5767}" destId="{3957A5CA-E3A8-4EE1-B4C3-F3C897BDD971}" srcOrd="3" destOrd="0" parTransId="{7F25FEC2-4DD4-4E2C-9603-AD0525229FEF}" sibTransId="{8E63FA18-29D4-45D0-A1CC-414A100EFD75}"/>
    <dgm:cxn modelId="{79E514A5-5E5B-45B3-8BB4-77E21B4E1005}" type="presOf" srcId="{09436C33-0063-4547-85F9-AF0CD2038EED}" destId="{0751E4FD-ADA8-462B-9CBC-2D8D073074BC}" srcOrd="0" destOrd="0" presId="urn:microsoft.com/office/officeart/2005/8/layout/cycle4"/>
    <dgm:cxn modelId="{9A139F34-EF36-456E-ACAA-DFA705173002}" type="presOf" srcId="{8398F940-49A7-41B9-AE16-2C6946182F92}" destId="{6A13CF58-6D19-4742-A179-F5091FCAF59E}" srcOrd="0" destOrd="0" presId="urn:microsoft.com/office/officeart/2005/8/layout/cycle4"/>
    <dgm:cxn modelId="{796062D4-3B96-439D-B2E8-3C713E26EB45}" type="presParOf" srcId="{7E12DEC7-F091-4D8B-AC89-7D9CEA282A65}" destId="{7194356D-C38D-465A-BEC1-DA4701B1CD3A}" srcOrd="0" destOrd="0" presId="urn:microsoft.com/office/officeart/2005/8/layout/cycle4"/>
    <dgm:cxn modelId="{687E22E4-BE2B-4B9F-9161-E92E7009A9B5}" type="presParOf" srcId="{7194356D-C38D-465A-BEC1-DA4701B1CD3A}" destId="{81A59293-AC46-4887-9404-9602F339213B}" srcOrd="0" destOrd="0" presId="urn:microsoft.com/office/officeart/2005/8/layout/cycle4"/>
    <dgm:cxn modelId="{8DEB4D39-D341-4262-A281-1D34D94D6811}" type="presParOf" srcId="{81A59293-AC46-4887-9404-9602F339213B}" destId="{78EF02EB-3C46-4115-8F73-A7E5383EF620}" srcOrd="0" destOrd="0" presId="urn:microsoft.com/office/officeart/2005/8/layout/cycle4"/>
    <dgm:cxn modelId="{DE3CD8AB-E3E5-4D22-BCF9-2E16B95FBCE4}" type="presParOf" srcId="{81A59293-AC46-4887-9404-9602F339213B}" destId="{E7F0198D-81A1-41DC-927B-1AD271E4B544}" srcOrd="1" destOrd="0" presId="urn:microsoft.com/office/officeart/2005/8/layout/cycle4"/>
    <dgm:cxn modelId="{7190C78D-C64A-4ECD-94E7-4381682DC359}" type="presParOf" srcId="{7194356D-C38D-465A-BEC1-DA4701B1CD3A}" destId="{F0842F7B-CDFE-4BAE-AE92-9FED347C4A07}" srcOrd="1" destOrd="0" presId="urn:microsoft.com/office/officeart/2005/8/layout/cycle4"/>
    <dgm:cxn modelId="{4497BC79-0014-41C6-BCA5-4AED7DEC7C6B}" type="presParOf" srcId="{F0842F7B-CDFE-4BAE-AE92-9FED347C4A07}" destId="{DB030E09-322B-4836-9B86-690782BCB30F}" srcOrd="0" destOrd="0" presId="urn:microsoft.com/office/officeart/2005/8/layout/cycle4"/>
    <dgm:cxn modelId="{F1126B99-DD9E-4374-9426-1E333D4C8F1D}" type="presParOf" srcId="{F0842F7B-CDFE-4BAE-AE92-9FED347C4A07}" destId="{A901FAE9-2506-4C38-A3FF-05710C6E08A0}" srcOrd="1" destOrd="0" presId="urn:microsoft.com/office/officeart/2005/8/layout/cycle4"/>
    <dgm:cxn modelId="{496571CB-0D28-4A63-9EB0-6A8342046D40}" type="presParOf" srcId="{7194356D-C38D-465A-BEC1-DA4701B1CD3A}" destId="{C8D74A9A-75D9-4875-B9A8-A9D2FB14BBEA}" srcOrd="2" destOrd="0" presId="urn:microsoft.com/office/officeart/2005/8/layout/cycle4"/>
    <dgm:cxn modelId="{0AB8C1C7-C058-4871-965E-C622375C3563}" type="presParOf" srcId="{C8D74A9A-75D9-4875-B9A8-A9D2FB14BBEA}" destId="{6E8D951E-7D11-4CD3-880D-7F9A78107D4D}" srcOrd="0" destOrd="0" presId="urn:microsoft.com/office/officeart/2005/8/layout/cycle4"/>
    <dgm:cxn modelId="{D57C0190-E63C-4D86-9D63-55CBA77D4190}" type="presParOf" srcId="{C8D74A9A-75D9-4875-B9A8-A9D2FB14BBEA}" destId="{474BBFC0-830D-4861-AF8B-DB467C7A365E}" srcOrd="1" destOrd="0" presId="urn:microsoft.com/office/officeart/2005/8/layout/cycle4"/>
    <dgm:cxn modelId="{B646DA6D-D0A7-4939-B2EB-69A9E06DC818}" type="presParOf" srcId="{7194356D-C38D-465A-BEC1-DA4701B1CD3A}" destId="{CCE9A54D-215E-4DBF-AAF1-E269EC118148}" srcOrd="3" destOrd="0" presId="urn:microsoft.com/office/officeart/2005/8/layout/cycle4"/>
    <dgm:cxn modelId="{67428197-0A38-410D-A793-F754EC84469B}" type="presParOf" srcId="{CCE9A54D-215E-4DBF-AAF1-E269EC118148}" destId="{6A13CF58-6D19-4742-A179-F5091FCAF59E}" srcOrd="0" destOrd="0" presId="urn:microsoft.com/office/officeart/2005/8/layout/cycle4"/>
    <dgm:cxn modelId="{6CAB4558-1FF9-4C19-8448-B978411E9702}" type="presParOf" srcId="{CCE9A54D-215E-4DBF-AAF1-E269EC118148}" destId="{14D3BFEB-4CDD-4179-9646-B1525F079BD9}" srcOrd="1" destOrd="0" presId="urn:microsoft.com/office/officeart/2005/8/layout/cycle4"/>
    <dgm:cxn modelId="{1475351C-00B4-4E3C-8837-F7E4F0CCF0A3}" type="presParOf" srcId="{7194356D-C38D-465A-BEC1-DA4701B1CD3A}" destId="{EC06AD03-01A3-4464-8DB5-B4C89655CF10}" srcOrd="4" destOrd="0" presId="urn:microsoft.com/office/officeart/2005/8/layout/cycle4"/>
    <dgm:cxn modelId="{12D73D63-5AE6-46D7-8239-26C925CBEF42}" type="presParOf" srcId="{7E12DEC7-F091-4D8B-AC89-7D9CEA282A65}" destId="{AAE5DCDA-6595-4188-8158-78B3F0B9F45F}" srcOrd="1" destOrd="0" presId="urn:microsoft.com/office/officeart/2005/8/layout/cycle4"/>
    <dgm:cxn modelId="{70CA175D-24AE-460D-85D8-8AE955701DF3}" type="presParOf" srcId="{AAE5DCDA-6595-4188-8158-78B3F0B9F45F}" destId="{0751E4FD-ADA8-462B-9CBC-2D8D073074BC}" srcOrd="0" destOrd="0" presId="urn:microsoft.com/office/officeart/2005/8/layout/cycle4"/>
    <dgm:cxn modelId="{DB3ABA5B-F221-4401-8A06-28B5C912F4ED}" type="presParOf" srcId="{AAE5DCDA-6595-4188-8158-78B3F0B9F45F}" destId="{4F0FA567-081E-4886-BB2D-C8BD3D286B06}" srcOrd="1" destOrd="0" presId="urn:microsoft.com/office/officeart/2005/8/layout/cycle4"/>
    <dgm:cxn modelId="{C9914670-65BA-40AE-80EF-F5263EF8DCB0}" type="presParOf" srcId="{AAE5DCDA-6595-4188-8158-78B3F0B9F45F}" destId="{FCF5DB6A-96F2-449E-AEAB-14E476733988}" srcOrd="2" destOrd="0" presId="urn:microsoft.com/office/officeart/2005/8/layout/cycle4"/>
    <dgm:cxn modelId="{9A2067F8-FFD7-4F16-9182-43ADD66FD524}" type="presParOf" srcId="{AAE5DCDA-6595-4188-8158-78B3F0B9F45F}" destId="{5ECCFB53-D284-4896-94B7-DBAC59964745}" srcOrd="3" destOrd="0" presId="urn:microsoft.com/office/officeart/2005/8/layout/cycle4"/>
    <dgm:cxn modelId="{2D3CB58B-FE8B-4E24-9650-BFF5AEBA596B}" type="presParOf" srcId="{AAE5DCDA-6595-4188-8158-78B3F0B9F45F}" destId="{2C5CB722-E5D2-4181-ADCA-442F363AECCE}" srcOrd="4" destOrd="0" presId="urn:microsoft.com/office/officeart/2005/8/layout/cycle4"/>
    <dgm:cxn modelId="{15234156-1639-4C54-8D11-F6BDD0CF69F9}" type="presParOf" srcId="{7E12DEC7-F091-4D8B-AC89-7D9CEA282A65}" destId="{E7309A61-FC91-477B-B701-6A9E5738F274}" srcOrd="2" destOrd="0" presId="urn:microsoft.com/office/officeart/2005/8/layout/cycle4"/>
    <dgm:cxn modelId="{8AAE98B5-727C-49ED-ACAF-794AAB9187F5}" type="presParOf" srcId="{7E12DEC7-F091-4D8B-AC89-7D9CEA282A65}" destId="{CB51DA86-5B98-409B-BFEC-AFC181A7A4A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DFCF57A-5C02-43A5-B050-DAD7BDF6F182}" type="doc">
      <dgm:prSet loTypeId="urn:microsoft.com/office/officeart/2005/8/layout/gear1" loCatId="relationship" qsTypeId="urn:microsoft.com/office/officeart/2005/8/quickstyle/simple1#33" qsCatId="simple" csTypeId="urn:microsoft.com/office/officeart/2005/8/colors/accent1_2#33" csCatId="accent1" phldr="1"/>
      <dgm:spPr/>
    </dgm:pt>
    <dgm:pt modelId="{FED2AC98-C9F2-4134-B43C-559847B66A4E}">
      <dgm:prSet phldrT="[Text]" custT="1"/>
      <dgm:spPr/>
      <dgm:t>
        <a:bodyPr/>
        <a:lstStyle/>
        <a:p>
          <a:r>
            <a:rPr lang="en-US" sz="2400" dirty="0" err="1" smtClean="0"/>
            <a:t>Comisia</a:t>
          </a:r>
          <a:endParaRPr lang="en-US" sz="2400" dirty="0" smtClean="0"/>
        </a:p>
        <a:p>
          <a:r>
            <a:rPr lang="en-US" sz="2400" dirty="0" smtClean="0"/>
            <a:t> de</a:t>
          </a:r>
        </a:p>
        <a:p>
          <a:r>
            <a:rPr lang="en-US" sz="2400" dirty="0" smtClean="0"/>
            <a:t> </a:t>
          </a:r>
          <a:r>
            <a:rPr lang="en-US" sz="2400" dirty="0" err="1" smtClean="0"/>
            <a:t>calitate</a:t>
          </a:r>
          <a:r>
            <a:rPr lang="en-US" sz="2400" dirty="0" smtClean="0"/>
            <a:t> </a:t>
          </a:r>
          <a:r>
            <a:rPr lang="en-US" sz="2400" b="1" dirty="0" smtClean="0"/>
            <a:t>CEAC</a:t>
          </a:r>
          <a:endParaRPr lang="en-US" sz="2400" b="1" dirty="0"/>
        </a:p>
      </dgm:t>
    </dgm:pt>
    <dgm:pt modelId="{9B0C01C9-A7E3-451C-A152-48EA5EADF4A5}" type="parTrans" cxnId="{2A761607-6F31-4067-899F-2C0B30AA0976}">
      <dgm:prSet/>
      <dgm:spPr/>
      <dgm:t>
        <a:bodyPr/>
        <a:lstStyle/>
        <a:p>
          <a:endParaRPr lang="en-US"/>
        </a:p>
      </dgm:t>
    </dgm:pt>
    <dgm:pt modelId="{4123F3E6-6D31-4AB9-AF4F-2D48C349C477}" type="sibTrans" cxnId="{2A761607-6F31-4067-899F-2C0B30AA0976}">
      <dgm:prSet/>
      <dgm:spPr/>
      <dgm:t>
        <a:bodyPr/>
        <a:lstStyle/>
        <a:p>
          <a:endParaRPr lang="en-US"/>
        </a:p>
      </dgm:t>
    </dgm:pt>
    <dgm:pt modelId="{EA0A2512-F521-4C03-8B90-C60683A3A9D2}">
      <dgm:prSet phldrT="[Text]" custT="1"/>
      <dgm:spPr/>
      <dgm:t>
        <a:bodyPr/>
        <a:lstStyle/>
        <a:p>
          <a:r>
            <a:rPr lang="en-US" sz="2000" b="1" dirty="0" smtClean="0"/>
            <a:t>CONSILIUL PROFESORAL    </a:t>
          </a:r>
          <a:r>
            <a:rPr lang="en-US" sz="1600" dirty="0" smtClean="0"/>
            <a:t>+</a:t>
          </a:r>
        </a:p>
        <a:p>
          <a:r>
            <a:rPr lang="en-US" sz="1400" dirty="0" smtClean="0"/>
            <a:t>CADRE AUXILIARE</a:t>
          </a:r>
          <a:endParaRPr lang="en-US" sz="1400" dirty="0"/>
        </a:p>
      </dgm:t>
    </dgm:pt>
    <dgm:pt modelId="{A918C453-92DB-4C85-AF2F-5375AA8BEAB8}" type="parTrans" cxnId="{3084B38F-BD2E-4F86-8AD5-9F9D6B2544D1}">
      <dgm:prSet/>
      <dgm:spPr/>
      <dgm:t>
        <a:bodyPr/>
        <a:lstStyle/>
        <a:p>
          <a:endParaRPr lang="en-US"/>
        </a:p>
      </dgm:t>
    </dgm:pt>
    <dgm:pt modelId="{57D0A99D-EA36-4D8A-A6AA-F2B6ADEB0D9A}" type="sibTrans" cxnId="{3084B38F-BD2E-4F86-8AD5-9F9D6B2544D1}">
      <dgm:prSet/>
      <dgm:spPr/>
      <dgm:t>
        <a:bodyPr/>
        <a:lstStyle/>
        <a:p>
          <a:endParaRPr lang="en-US"/>
        </a:p>
      </dgm:t>
    </dgm:pt>
    <dgm:pt modelId="{A50F211C-90F6-4ECC-B6E8-17BE4259402A}">
      <dgm:prSet phldrT="[Text]" custT="1"/>
      <dgm:spPr/>
      <dgm:t>
        <a:bodyPr/>
        <a:lstStyle/>
        <a:p>
          <a:r>
            <a:rPr lang="en-US" sz="2800" dirty="0" smtClean="0"/>
            <a:t>CA </a:t>
          </a:r>
          <a:r>
            <a:rPr lang="en-US" sz="1100" dirty="0" smtClean="0"/>
            <a:t>                  </a:t>
          </a:r>
          <a:r>
            <a:rPr lang="en-US" sz="2000" dirty="0" smtClean="0"/>
            <a:t>Director/ Director adjunct</a:t>
          </a:r>
        </a:p>
        <a:p>
          <a:endParaRPr lang="en-US" sz="1100" dirty="0"/>
        </a:p>
      </dgm:t>
    </dgm:pt>
    <dgm:pt modelId="{0DF65BEE-C60C-43D3-A59D-7C29C39142EF}" type="parTrans" cxnId="{F1868193-37A2-430F-A4E7-FD6B46A59BDE}">
      <dgm:prSet/>
      <dgm:spPr/>
      <dgm:t>
        <a:bodyPr/>
        <a:lstStyle/>
        <a:p>
          <a:endParaRPr lang="en-US"/>
        </a:p>
      </dgm:t>
    </dgm:pt>
    <dgm:pt modelId="{B4F5C615-BDA0-4213-B205-9F3A6C64506A}" type="sibTrans" cxnId="{F1868193-37A2-430F-A4E7-FD6B46A59BDE}">
      <dgm:prSet/>
      <dgm:spPr/>
      <dgm:t>
        <a:bodyPr/>
        <a:lstStyle/>
        <a:p>
          <a:endParaRPr lang="en-US"/>
        </a:p>
      </dgm:t>
    </dgm:pt>
    <dgm:pt modelId="{62CA1B60-30F9-41EF-AFB2-A0915AA4D1F6}" type="pres">
      <dgm:prSet presAssocID="{3DFCF57A-5C02-43A5-B050-DAD7BDF6F18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98B2BA1F-3E0A-4A19-B826-6219CA308FAD}" type="pres">
      <dgm:prSet presAssocID="{FED2AC98-C9F2-4134-B43C-559847B66A4E}" presName="gear1" presStyleLbl="node1" presStyleIdx="0" presStyleCnt="3" custLinFactNeighborX="4803" custLinFactNeighborY="-62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1191BD-A98F-454C-A122-13D1999506FC}" type="pres">
      <dgm:prSet presAssocID="{FED2AC98-C9F2-4134-B43C-559847B66A4E}" presName="gear1srcNode" presStyleLbl="node1" presStyleIdx="0" presStyleCnt="3"/>
      <dgm:spPr/>
      <dgm:t>
        <a:bodyPr/>
        <a:lstStyle/>
        <a:p>
          <a:endParaRPr lang="en-US"/>
        </a:p>
      </dgm:t>
    </dgm:pt>
    <dgm:pt modelId="{34FAECA5-840D-403B-84BD-C0B32CD5213D}" type="pres">
      <dgm:prSet presAssocID="{FED2AC98-C9F2-4134-B43C-559847B66A4E}" presName="gear1dstNode" presStyleLbl="node1" presStyleIdx="0" presStyleCnt="3"/>
      <dgm:spPr/>
      <dgm:t>
        <a:bodyPr/>
        <a:lstStyle/>
        <a:p>
          <a:endParaRPr lang="en-US"/>
        </a:p>
      </dgm:t>
    </dgm:pt>
    <dgm:pt modelId="{7FD02431-0B8D-4C6C-8064-8D00D6433D3B}" type="pres">
      <dgm:prSet presAssocID="{EA0A2512-F521-4C03-8B90-C60683A3A9D2}" presName="gear2" presStyleLbl="node1" presStyleIdx="1" presStyleCnt="3" custScaleX="162625" custScaleY="144249" custLinFactNeighborX="0" custLinFactNeighborY="1061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EF74C-BFA5-496E-B69C-CDFF2B4FD906}" type="pres">
      <dgm:prSet presAssocID="{EA0A2512-F521-4C03-8B90-C60683A3A9D2}" presName="gear2srcNode" presStyleLbl="node1" presStyleIdx="1" presStyleCnt="3"/>
      <dgm:spPr/>
      <dgm:t>
        <a:bodyPr/>
        <a:lstStyle/>
        <a:p>
          <a:endParaRPr lang="en-US"/>
        </a:p>
      </dgm:t>
    </dgm:pt>
    <dgm:pt modelId="{ACF81FD1-B5DF-48F9-BECC-644926451177}" type="pres">
      <dgm:prSet presAssocID="{EA0A2512-F521-4C03-8B90-C60683A3A9D2}" presName="gear2dstNode" presStyleLbl="node1" presStyleIdx="1" presStyleCnt="3"/>
      <dgm:spPr/>
      <dgm:t>
        <a:bodyPr/>
        <a:lstStyle/>
        <a:p>
          <a:endParaRPr lang="en-US"/>
        </a:p>
      </dgm:t>
    </dgm:pt>
    <dgm:pt modelId="{2D492B85-955F-48E4-8CE8-FFFCF85BD1BD}" type="pres">
      <dgm:prSet presAssocID="{A50F211C-90F6-4ECC-B6E8-17BE4259402A}" presName="gear3" presStyleLbl="node1" presStyleIdx="2" presStyleCnt="3" custScaleX="125915" custScaleY="119013" custLinFactNeighborX="21424" custLinFactNeighborY="1068"/>
      <dgm:spPr/>
      <dgm:t>
        <a:bodyPr/>
        <a:lstStyle/>
        <a:p>
          <a:endParaRPr lang="en-US"/>
        </a:p>
      </dgm:t>
    </dgm:pt>
    <dgm:pt modelId="{E2CC7A3E-003B-4BEB-B072-8BCEBE1CAA78}" type="pres">
      <dgm:prSet presAssocID="{A50F211C-90F6-4ECC-B6E8-17BE4259402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18E5E-533A-446D-B546-E2B4E5AE9865}" type="pres">
      <dgm:prSet presAssocID="{A50F211C-90F6-4ECC-B6E8-17BE4259402A}" presName="gear3srcNode" presStyleLbl="node1" presStyleIdx="2" presStyleCnt="3"/>
      <dgm:spPr/>
      <dgm:t>
        <a:bodyPr/>
        <a:lstStyle/>
        <a:p>
          <a:endParaRPr lang="en-US"/>
        </a:p>
      </dgm:t>
    </dgm:pt>
    <dgm:pt modelId="{CF9FBCBC-B6AD-4392-BD42-4FE03B686FC4}" type="pres">
      <dgm:prSet presAssocID="{A50F211C-90F6-4ECC-B6E8-17BE4259402A}" presName="gear3dstNode" presStyleLbl="node1" presStyleIdx="2" presStyleCnt="3"/>
      <dgm:spPr/>
      <dgm:t>
        <a:bodyPr/>
        <a:lstStyle/>
        <a:p>
          <a:endParaRPr lang="en-US"/>
        </a:p>
      </dgm:t>
    </dgm:pt>
    <dgm:pt modelId="{B0435E65-2B13-4C45-82A9-92FD2E14FF2E}" type="pres">
      <dgm:prSet presAssocID="{4123F3E6-6D31-4AB9-AF4F-2D48C349C477}" presName="connector1" presStyleLbl="sibTrans2D1" presStyleIdx="0" presStyleCnt="3" custLinFactNeighborX="7315" custLinFactNeighborY="-1435"/>
      <dgm:spPr/>
      <dgm:t>
        <a:bodyPr/>
        <a:lstStyle/>
        <a:p>
          <a:endParaRPr lang="en-US"/>
        </a:p>
      </dgm:t>
    </dgm:pt>
    <dgm:pt modelId="{318B6CDE-99B7-4B03-89C7-42F8CB6175AB}" type="pres">
      <dgm:prSet presAssocID="{57D0A99D-EA36-4D8A-A6AA-F2B6ADEB0D9A}" presName="connector2" presStyleLbl="sibTrans2D1" presStyleIdx="1" presStyleCnt="3" custLinFactNeighborX="-19859" custLinFactNeighborY="-10031"/>
      <dgm:spPr/>
      <dgm:t>
        <a:bodyPr/>
        <a:lstStyle/>
        <a:p>
          <a:endParaRPr lang="en-US"/>
        </a:p>
      </dgm:t>
    </dgm:pt>
    <dgm:pt modelId="{ED12B619-5A65-48C9-97E5-39D986198E4D}" type="pres">
      <dgm:prSet presAssocID="{B4F5C615-BDA0-4213-B205-9F3A6C64506A}" presName="connector3" presStyleLbl="sibTrans2D1" presStyleIdx="2" presStyleCnt="3" custLinFactNeighborX="4418" custLinFactNeighborY="-11063"/>
      <dgm:spPr/>
      <dgm:t>
        <a:bodyPr/>
        <a:lstStyle/>
        <a:p>
          <a:endParaRPr lang="en-US"/>
        </a:p>
      </dgm:t>
    </dgm:pt>
  </dgm:ptLst>
  <dgm:cxnLst>
    <dgm:cxn modelId="{9335AFF0-5065-46C5-99EA-8889ACD042AB}" type="presOf" srcId="{A50F211C-90F6-4ECC-B6E8-17BE4259402A}" destId="{2D492B85-955F-48E4-8CE8-FFFCF85BD1BD}" srcOrd="0" destOrd="0" presId="urn:microsoft.com/office/officeart/2005/8/layout/gear1"/>
    <dgm:cxn modelId="{1A7DEDE7-2E7C-4AB5-99F7-69DC1C91F483}" type="presOf" srcId="{A50F211C-90F6-4ECC-B6E8-17BE4259402A}" destId="{A9F18E5E-533A-446D-B546-E2B4E5AE9865}" srcOrd="2" destOrd="0" presId="urn:microsoft.com/office/officeart/2005/8/layout/gear1"/>
    <dgm:cxn modelId="{587F3D67-E2C6-49C6-BD18-2D605D884B76}" type="presOf" srcId="{A50F211C-90F6-4ECC-B6E8-17BE4259402A}" destId="{E2CC7A3E-003B-4BEB-B072-8BCEBE1CAA78}" srcOrd="1" destOrd="0" presId="urn:microsoft.com/office/officeart/2005/8/layout/gear1"/>
    <dgm:cxn modelId="{63C523C9-1997-4CB1-8AC0-B8C6F059CD57}" type="presOf" srcId="{FED2AC98-C9F2-4134-B43C-559847B66A4E}" destId="{B71191BD-A98F-454C-A122-13D1999506FC}" srcOrd="1" destOrd="0" presId="urn:microsoft.com/office/officeart/2005/8/layout/gear1"/>
    <dgm:cxn modelId="{43171D33-DDF5-4E93-8C2F-598650EC345A}" type="presOf" srcId="{FED2AC98-C9F2-4134-B43C-559847B66A4E}" destId="{34FAECA5-840D-403B-84BD-C0B32CD5213D}" srcOrd="2" destOrd="0" presId="urn:microsoft.com/office/officeart/2005/8/layout/gear1"/>
    <dgm:cxn modelId="{AA9AEF37-A96E-450D-89D6-4DD6380FE0B3}" type="presOf" srcId="{57D0A99D-EA36-4D8A-A6AA-F2B6ADEB0D9A}" destId="{318B6CDE-99B7-4B03-89C7-42F8CB6175AB}" srcOrd="0" destOrd="0" presId="urn:microsoft.com/office/officeart/2005/8/layout/gear1"/>
    <dgm:cxn modelId="{4FAEEFFB-070E-4A47-865E-2C9CC88AD8D2}" type="presOf" srcId="{EA0A2512-F521-4C03-8B90-C60683A3A9D2}" destId="{D37EF74C-BFA5-496E-B69C-CDFF2B4FD906}" srcOrd="1" destOrd="0" presId="urn:microsoft.com/office/officeart/2005/8/layout/gear1"/>
    <dgm:cxn modelId="{A823B37E-A213-4573-9C9D-1A976CBACC19}" type="presOf" srcId="{4123F3E6-6D31-4AB9-AF4F-2D48C349C477}" destId="{B0435E65-2B13-4C45-82A9-92FD2E14FF2E}" srcOrd="0" destOrd="0" presId="urn:microsoft.com/office/officeart/2005/8/layout/gear1"/>
    <dgm:cxn modelId="{42075EF4-0DC2-420C-8100-817F83D099AE}" type="presOf" srcId="{EA0A2512-F521-4C03-8B90-C60683A3A9D2}" destId="{7FD02431-0B8D-4C6C-8064-8D00D6433D3B}" srcOrd="0" destOrd="0" presId="urn:microsoft.com/office/officeart/2005/8/layout/gear1"/>
    <dgm:cxn modelId="{443A4AE8-E330-4BF1-8D5D-6527C7D798F3}" type="presOf" srcId="{3DFCF57A-5C02-43A5-B050-DAD7BDF6F182}" destId="{62CA1B60-30F9-41EF-AFB2-A0915AA4D1F6}" srcOrd="0" destOrd="0" presId="urn:microsoft.com/office/officeart/2005/8/layout/gear1"/>
    <dgm:cxn modelId="{2A761607-6F31-4067-899F-2C0B30AA0976}" srcId="{3DFCF57A-5C02-43A5-B050-DAD7BDF6F182}" destId="{FED2AC98-C9F2-4134-B43C-559847B66A4E}" srcOrd="0" destOrd="0" parTransId="{9B0C01C9-A7E3-451C-A152-48EA5EADF4A5}" sibTransId="{4123F3E6-6D31-4AB9-AF4F-2D48C349C477}"/>
    <dgm:cxn modelId="{8B24BD18-6BCF-4A98-8CD6-A215B73D4D26}" type="presOf" srcId="{A50F211C-90F6-4ECC-B6E8-17BE4259402A}" destId="{CF9FBCBC-B6AD-4392-BD42-4FE03B686FC4}" srcOrd="3" destOrd="0" presId="urn:microsoft.com/office/officeart/2005/8/layout/gear1"/>
    <dgm:cxn modelId="{3084B38F-BD2E-4F86-8AD5-9F9D6B2544D1}" srcId="{3DFCF57A-5C02-43A5-B050-DAD7BDF6F182}" destId="{EA0A2512-F521-4C03-8B90-C60683A3A9D2}" srcOrd="1" destOrd="0" parTransId="{A918C453-92DB-4C85-AF2F-5375AA8BEAB8}" sibTransId="{57D0A99D-EA36-4D8A-A6AA-F2B6ADEB0D9A}"/>
    <dgm:cxn modelId="{26CB4CDE-292D-4402-A24A-3FDDF15216C0}" type="presOf" srcId="{FED2AC98-C9F2-4134-B43C-559847B66A4E}" destId="{98B2BA1F-3E0A-4A19-B826-6219CA308FAD}" srcOrd="0" destOrd="0" presId="urn:microsoft.com/office/officeart/2005/8/layout/gear1"/>
    <dgm:cxn modelId="{F1868193-37A2-430F-A4E7-FD6B46A59BDE}" srcId="{3DFCF57A-5C02-43A5-B050-DAD7BDF6F182}" destId="{A50F211C-90F6-4ECC-B6E8-17BE4259402A}" srcOrd="2" destOrd="0" parTransId="{0DF65BEE-C60C-43D3-A59D-7C29C39142EF}" sibTransId="{B4F5C615-BDA0-4213-B205-9F3A6C64506A}"/>
    <dgm:cxn modelId="{3C442610-3DBB-4143-9723-528FC14FD28F}" type="presOf" srcId="{B4F5C615-BDA0-4213-B205-9F3A6C64506A}" destId="{ED12B619-5A65-48C9-97E5-39D986198E4D}" srcOrd="0" destOrd="0" presId="urn:microsoft.com/office/officeart/2005/8/layout/gear1"/>
    <dgm:cxn modelId="{5E8CCF0D-4EAA-4BFD-8B9C-214B73454C46}" type="presOf" srcId="{EA0A2512-F521-4C03-8B90-C60683A3A9D2}" destId="{ACF81FD1-B5DF-48F9-BECC-644926451177}" srcOrd="2" destOrd="0" presId="urn:microsoft.com/office/officeart/2005/8/layout/gear1"/>
    <dgm:cxn modelId="{CF693689-02D6-456D-A29C-EECEDB5D99C5}" type="presParOf" srcId="{62CA1B60-30F9-41EF-AFB2-A0915AA4D1F6}" destId="{98B2BA1F-3E0A-4A19-B826-6219CA308FAD}" srcOrd="0" destOrd="0" presId="urn:microsoft.com/office/officeart/2005/8/layout/gear1"/>
    <dgm:cxn modelId="{FC3CB171-8A9C-4388-8B19-A0251F992060}" type="presParOf" srcId="{62CA1B60-30F9-41EF-AFB2-A0915AA4D1F6}" destId="{B71191BD-A98F-454C-A122-13D1999506FC}" srcOrd="1" destOrd="0" presId="urn:microsoft.com/office/officeart/2005/8/layout/gear1"/>
    <dgm:cxn modelId="{391EDD1C-CE86-46B0-92C7-3F7060A7C106}" type="presParOf" srcId="{62CA1B60-30F9-41EF-AFB2-A0915AA4D1F6}" destId="{34FAECA5-840D-403B-84BD-C0B32CD5213D}" srcOrd="2" destOrd="0" presId="urn:microsoft.com/office/officeart/2005/8/layout/gear1"/>
    <dgm:cxn modelId="{05B652C9-757E-4743-A0A7-B4018237409D}" type="presParOf" srcId="{62CA1B60-30F9-41EF-AFB2-A0915AA4D1F6}" destId="{7FD02431-0B8D-4C6C-8064-8D00D6433D3B}" srcOrd="3" destOrd="0" presId="urn:microsoft.com/office/officeart/2005/8/layout/gear1"/>
    <dgm:cxn modelId="{CEE7D5D2-DFBC-46DA-A295-63DC6F33E9C0}" type="presParOf" srcId="{62CA1B60-30F9-41EF-AFB2-A0915AA4D1F6}" destId="{D37EF74C-BFA5-496E-B69C-CDFF2B4FD906}" srcOrd="4" destOrd="0" presId="urn:microsoft.com/office/officeart/2005/8/layout/gear1"/>
    <dgm:cxn modelId="{26A30B94-BC03-4188-B7F9-9C27C4E10DF2}" type="presParOf" srcId="{62CA1B60-30F9-41EF-AFB2-A0915AA4D1F6}" destId="{ACF81FD1-B5DF-48F9-BECC-644926451177}" srcOrd="5" destOrd="0" presId="urn:microsoft.com/office/officeart/2005/8/layout/gear1"/>
    <dgm:cxn modelId="{DBD9D720-61C6-41D6-AE1C-7111A76E6E71}" type="presParOf" srcId="{62CA1B60-30F9-41EF-AFB2-A0915AA4D1F6}" destId="{2D492B85-955F-48E4-8CE8-FFFCF85BD1BD}" srcOrd="6" destOrd="0" presId="urn:microsoft.com/office/officeart/2005/8/layout/gear1"/>
    <dgm:cxn modelId="{5AEC4A03-C54B-4EA6-A8DF-F63CCF4FEE34}" type="presParOf" srcId="{62CA1B60-30F9-41EF-AFB2-A0915AA4D1F6}" destId="{E2CC7A3E-003B-4BEB-B072-8BCEBE1CAA78}" srcOrd="7" destOrd="0" presId="urn:microsoft.com/office/officeart/2005/8/layout/gear1"/>
    <dgm:cxn modelId="{BE22DC61-DF5D-4B11-92B2-A718E87FE38D}" type="presParOf" srcId="{62CA1B60-30F9-41EF-AFB2-A0915AA4D1F6}" destId="{A9F18E5E-533A-446D-B546-E2B4E5AE9865}" srcOrd="8" destOrd="0" presId="urn:microsoft.com/office/officeart/2005/8/layout/gear1"/>
    <dgm:cxn modelId="{8AE02808-3BF5-418C-9372-7D44C3C8D814}" type="presParOf" srcId="{62CA1B60-30F9-41EF-AFB2-A0915AA4D1F6}" destId="{CF9FBCBC-B6AD-4392-BD42-4FE03B686FC4}" srcOrd="9" destOrd="0" presId="urn:microsoft.com/office/officeart/2005/8/layout/gear1"/>
    <dgm:cxn modelId="{3C0089B8-A192-4E02-82D2-D4A7383AF3C0}" type="presParOf" srcId="{62CA1B60-30F9-41EF-AFB2-A0915AA4D1F6}" destId="{B0435E65-2B13-4C45-82A9-92FD2E14FF2E}" srcOrd="10" destOrd="0" presId="urn:microsoft.com/office/officeart/2005/8/layout/gear1"/>
    <dgm:cxn modelId="{88A52B7E-6A07-4209-8F52-839A154D30C2}" type="presParOf" srcId="{62CA1B60-30F9-41EF-AFB2-A0915AA4D1F6}" destId="{318B6CDE-99B7-4B03-89C7-42F8CB6175AB}" srcOrd="11" destOrd="0" presId="urn:microsoft.com/office/officeart/2005/8/layout/gear1"/>
    <dgm:cxn modelId="{4718CFB0-F7A7-4EB8-B819-5ED8B43B6BCE}" type="presParOf" srcId="{62CA1B60-30F9-41EF-AFB2-A0915AA4D1F6}" destId="{ED12B619-5A65-48C9-97E5-39D986198E4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69628A8-7734-4261-8355-613C7411233F}" type="doc">
      <dgm:prSet loTypeId="urn:microsoft.com/office/officeart/2005/8/layout/funnel1" loCatId="process" qsTypeId="urn:microsoft.com/office/officeart/2005/8/quickstyle/simple1#34" qsCatId="simple" csTypeId="urn:microsoft.com/office/officeart/2005/8/colors/accent1_2#34" csCatId="accent1" phldr="1"/>
      <dgm:spPr/>
      <dgm:t>
        <a:bodyPr/>
        <a:lstStyle/>
        <a:p>
          <a:endParaRPr lang="en-US"/>
        </a:p>
      </dgm:t>
    </dgm:pt>
    <dgm:pt modelId="{1864ACA8-2040-4083-80CA-462BD35ECD22}">
      <dgm:prSet phldrT="[Text]" custT="1"/>
      <dgm:spPr/>
      <dgm:t>
        <a:bodyPr/>
        <a:lstStyle/>
        <a:p>
          <a:r>
            <a:rPr lang="en-US" sz="1400" b="1" dirty="0" smtClean="0"/>
            <a:t>CA DIRECTOR/DIRECTOR ADJUNCT</a:t>
          </a:r>
          <a:endParaRPr lang="en-US" sz="1400" b="1" dirty="0"/>
        </a:p>
      </dgm:t>
    </dgm:pt>
    <dgm:pt modelId="{F69F1E49-2A7A-4D1B-9A1C-4578524ED7D7}" type="parTrans" cxnId="{F521D3D6-FE9D-48F2-8E03-0A0BB706D8B1}">
      <dgm:prSet/>
      <dgm:spPr/>
      <dgm:t>
        <a:bodyPr/>
        <a:lstStyle/>
        <a:p>
          <a:endParaRPr lang="en-US"/>
        </a:p>
      </dgm:t>
    </dgm:pt>
    <dgm:pt modelId="{70D9732B-C318-4BF4-A4A0-18CE689C0DB9}" type="sibTrans" cxnId="{F521D3D6-FE9D-48F2-8E03-0A0BB706D8B1}">
      <dgm:prSet/>
      <dgm:spPr/>
      <dgm:t>
        <a:bodyPr/>
        <a:lstStyle/>
        <a:p>
          <a:endParaRPr lang="en-US"/>
        </a:p>
      </dgm:t>
    </dgm:pt>
    <dgm:pt modelId="{7AB234FC-93E1-4AF2-98F9-9790F859BEAB}">
      <dgm:prSet phldrT="[Text]" custT="1"/>
      <dgm:spPr/>
      <dgm:t>
        <a:bodyPr/>
        <a:lstStyle/>
        <a:p>
          <a:r>
            <a:rPr lang="en-US" sz="1400" b="1" dirty="0" smtClean="0"/>
            <a:t>CEAC</a:t>
          </a:r>
          <a:endParaRPr lang="en-US" sz="1400" b="1" dirty="0"/>
        </a:p>
      </dgm:t>
    </dgm:pt>
    <dgm:pt modelId="{1B4C23E5-8A19-40E9-AF4C-45D2FE07E436}" type="parTrans" cxnId="{6E009F1E-DDE2-43FA-83EE-53AF86FB61AA}">
      <dgm:prSet/>
      <dgm:spPr/>
      <dgm:t>
        <a:bodyPr/>
        <a:lstStyle/>
        <a:p>
          <a:endParaRPr lang="en-US"/>
        </a:p>
      </dgm:t>
    </dgm:pt>
    <dgm:pt modelId="{0A3E1618-512C-4F74-9DE8-26565F53C481}" type="sibTrans" cxnId="{6E009F1E-DDE2-43FA-83EE-53AF86FB61AA}">
      <dgm:prSet/>
      <dgm:spPr/>
      <dgm:t>
        <a:bodyPr/>
        <a:lstStyle/>
        <a:p>
          <a:endParaRPr lang="en-US"/>
        </a:p>
      </dgm:t>
    </dgm:pt>
    <dgm:pt modelId="{837F6897-8E94-4216-8AF6-0CD41CABBE95}">
      <dgm:prSet phldrT="[Text]" custT="1"/>
      <dgm:spPr/>
      <dgm:t>
        <a:bodyPr/>
        <a:lstStyle/>
        <a:p>
          <a:r>
            <a:rPr lang="en-US" sz="1200" b="1" dirty="0" smtClean="0"/>
            <a:t>CONSILIUL PROFESORAL</a:t>
          </a:r>
          <a:endParaRPr lang="en-US" sz="1200" b="1" dirty="0"/>
        </a:p>
      </dgm:t>
    </dgm:pt>
    <dgm:pt modelId="{A505C322-BFE3-400B-96E5-83AEF2CD2BB2}" type="parTrans" cxnId="{EDE0F063-01CF-4FE9-BF6D-96B7C8708E93}">
      <dgm:prSet/>
      <dgm:spPr/>
      <dgm:t>
        <a:bodyPr/>
        <a:lstStyle/>
        <a:p>
          <a:endParaRPr lang="en-US"/>
        </a:p>
      </dgm:t>
    </dgm:pt>
    <dgm:pt modelId="{B71845CA-D183-4DF7-A8A8-CEC1950B34A7}" type="sibTrans" cxnId="{EDE0F063-01CF-4FE9-BF6D-96B7C8708E93}">
      <dgm:prSet/>
      <dgm:spPr/>
      <dgm:t>
        <a:bodyPr/>
        <a:lstStyle/>
        <a:p>
          <a:endParaRPr lang="en-US"/>
        </a:p>
      </dgm:t>
    </dgm:pt>
    <dgm:pt modelId="{D261A2F6-5BE2-48F9-821C-4D32F07E9836}">
      <dgm:prSet phldrT="[Text]"/>
      <dgm:spPr/>
      <dgm:t>
        <a:bodyPr/>
        <a:lstStyle/>
        <a:p>
          <a:r>
            <a:rPr lang="en-US" b="1" dirty="0" smtClean="0">
              <a:solidFill>
                <a:srgbClr val="FF0000"/>
              </a:solidFill>
            </a:rPr>
            <a:t>ECHIPA</a:t>
          </a:r>
          <a:endParaRPr lang="en-US" b="1" dirty="0">
            <a:solidFill>
              <a:srgbClr val="FF0000"/>
            </a:solidFill>
          </a:endParaRPr>
        </a:p>
      </dgm:t>
    </dgm:pt>
    <dgm:pt modelId="{8D22819D-D5AE-4F47-81AD-03C843AA6845}" type="parTrans" cxnId="{A9765214-CD98-4721-A4F3-2F7665714A07}">
      <dgm:prSet/>
      <dgm:spPr/>
      <dgm:t>
        <a:bodyPr/>
        <a:lstStyle/>
        <a:p>
          <a:endParaRPr lang="en-US"/>
        </a:p>
      </dgm:t>
    </dgm:pt>
    <dgm:pt modelId="{87E50FD6-9F82-4C31-8314-650E0095973E}" type="sibTrans" cxnId="{A9765214-CD98-4721-A4F3-2F7665714A07}">
      <dgm:prSet/>
      <dgm:spPr/>
      <dgm:t>
        <a:bodyPr/>
        <a:lstStyle/>
        <a:p>
          <a:endParaRPr lang="en-US"/>
        </a:p>
      </dgm:t>
    </dgm:pt>
    <dgm:pt modelId="{A6D323E2-FA6F-4EB0-B92B-F132330493C2}" type="pres">
      <dgm:prSet presAssocID="{F69628A8-7734-4261-8355-613C7411233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96A543-0E8D-492B-880F-6376E124FA41}" type="pres">
      <dgm:prSet presAssocID="{F69628A8-7734-4261-8355-613C7411233F}" presName="ellipse" presStyleLbl="trBgShp" presStyleIdx="0" presStyleCnt="1"/>
      <dgm:spPr/>
    </dgm:pt>
    <dgm:pt modelId="{A83096AC-D1E9-4601-9D4D-F0D9221DD9A9}" type="pres">
      <dgm:prSet presAssocID="{F69628A8-7734-4261-8355-613C7411233F}" presName="arrow1" presStyleLbl="fgShp" presStyleIdx="0" presStyleCnt="1"/>
      <dgm:spPr/>
    </dgm:pt>
    <dgm:pt modelId="{CBEC4099-31B5-4A87-9725-19546DF26982}" type="pres">
      <dgm:prSet presAssocID="{F69628A8-7734-4261-8355-613C7411233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D852E-2062-47E2-B977-8CBD76921CA1}" type="pres">
      <dgm:prSet presAssocID="{7AB234FC-93E1-4AF2-98F9-9790F859BEA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B0C84-B209-425F-81C2-F5310C835A6D}" type="pres">
      <dgm:prSet presAssocID="{837F6897-8E94-4216-8AF6-0CD41CABBE9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93CD7-5C65-44E4-96AB-021887A4B31B}" type="pres">
      <dgm:prSet presAssocID="{D261A2F6-5BE2-48F9-821C-4D32F07E9836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E7F47-7F72-4612-89FD-E0767A5E7D47}" type="pres">
      <dgm:prSet presAssocID="{F69628A8-7734-4261-8355-613C7411233F}" presName="funnel" presStyleLbl="trAlignAcc1" presStyleIdx="0" presStyleCnt="1"/>
      <dgm:spPr/>
    </dgm:pt>
  </dgm:ptLst>
  <dgm:cxnLst>
    <dgm:cxn modelId="{A9765214-CD98-4721-A4F3-2F7665714A07}" srcId="{F69628A8-7734-4261-8355-613C7411233F}" destId="{D261A2F6-5BE2-48F9-821C-4D32F07E9836}" srcOrd="3" destOrd="0" parTransId="{8D22819D-D5AE-4F47-81AD-03C843AA6845}" sibTransId="{87E50FD6-9F82-4C31-8314-650E0095973E}"/>
    <dgm:cxn modelId="{6E009F1E-DDE2-43FA-83EE-53AF86FB61AA}" srcId="{F69628A8-7734-4261-8355-613C7411233F}" destId="{7AB234FC-93E1-4AF2-98F9-9790F859BEAB}" srcOrd="1" destOrd="0" parTransId="{1B4C23E5-8A19-40E9-AF4C-45D2FE07E436}" sibTransId="{0A3E1618-512C-4F74-9DE8-26565F53C481}"/>
    <dgm:cxn modelId="{6A6736AC-D506-4546-9E72-5AF6D8B57495}" type="presOf" srcId="{F69628A8-7734-4261-8355-613C7411233F}" destId="{A6D323E2-FA6F-4EB0-B92B-F132330493C2}" srcOrd="0" destOrd="0" presId="urn:microsoft.com/office/officeart/2005/8/layout/funnel1"/>
    <dgm:cxn modelId="{F521D3D6-FE9D-48F2-8E03-0A0BB706D8B1}" srcId="{F69628A8-7734-4261-8355-613C7411233F}" destId="{1864ACA8-2040-4083-80CA-462BD35ECD22}" srcOrd="0" destOrd="0" parTransId="{F69F1E49-2A7A-4D1B-9A1C-4578524ED7D7}" sibTransId="{70D9732B-C318-4BF4-A4A0-18CE689C0DB9}"/>
    <dgm:cxn modelId="{9F1A92AE-6EF6-42F5-A057-6B161FBA4BD6}" type="presOf" srcId="{7AB234FC-93E1-4AF2-98F9-9790F859BEAB}" destId="{A0BB0C84-B209-425F-81C2-F5310C835A6D}" srcOrd="0" destOrd="0" presId="urn:microsoft.com/office/officeart/2005/8/layout/funnel1"/>
    <dgm:cxn modelId="{EDE0F063-01CF-4FE9-BF6D-96B7C8708E93}" srcId="{F69628A8-7734-4261-8355-613C7411233F}" destId="{837F6897-8E94-4216-8AF6-0CD41CABBE95}" srcOrd="2" destOrd="0" parTransId="{A505C322-BFE3-400B-96E5-83AEF2CD2BB2}" sibTransId="{B71845CA-D183-4DF7-A8A8-CEC1950B34A7}"/>
    <dgm:cxn modelId="{930233F1-1317-47D3-A7CF-961F5D0D27E9}" type="presOf" srcId="{D261A2F6-5BE2-48F9-821C-4D32F07E9836}" destId="{CBEC4099-31B5-4A87-9725-19546DF26982}" srcOrd="0" destOrd="0" presId="urn:microsoft.com/office/officeart/2005/8/layout/funnel1"/>
    <dgm:cxn modelId="{39DAE664-CEEF-4259-95D2-371DD370A898}" type="presOf" srcId="{837F6897-8E94-4216-8AF6-0CD41CABBE95}" destId="{719D852E-2062-47E2-B977-8CBD76921CA1}" srcOrd="0" destOrd="0" presId="urn:microsoft.com/office/officeart/2005/8/layout/funnel1"/>
    <dgm:cxn modelId="{4A559DC0-24D9-4638-8EAD-F7CC8BB34B79}" type="presOf" srcId="{1864ACA8-2040-4083-80CA-462BD35ECD22}" destId="{FF893CD7-5C65-44E4-96AB-021887A4B31B}" srcOrd="0" destOrd="0" presId="urn:microsoft.com/office/officeart/2005/8/layout/funnel1"/>
    <dgm:cxn modelId="{31B7E024-C385-4B3A-A59D-6327D52775F8}" type="presParOf" srcId="{A6D323E2-FA6F-4EB0-B92B-F132330493C2}" destId="{F396A543-0E8D-492B-880F-6376E124FA41}" srcOrd="0" destOrd="0" presId="urn:microsoft.com/office/officeart/2005/8/layout/funnel1"/>
    <dgm:cxn modelId="{92AE74B4-D23C-4321-A3AD-4E23FF5AB5D6}" type="presParOf" srcId="{A6D323E2-FA6F-4EB0-B92B-F132330493C2}" destId="{A83096AC-D1E9-4601-9D4D-F0D9221DD9A9}" srcOrd="1" destOrd="0" presId="urn:microsoft.com/office/officeart/2005/8/layout/funnel1"/>
    <dgm:cxn modelId="{BD6A4EB0-F5E8-4F8B-BAA8-96629FED026B}" type="presParOf" srcId="{A6D323E2-FA6F-4EB0-B92B-F132330493C2}" destId="{CBEC4099-31B5-4A87-9725-19546DF26982}" srcOrd="2" destOrd="0" presId="urn:microsoft.com/office/officeart/2005/8/layout/funnel1"/>
    <dgm:cxn modelId="{87DB34B5-9FCA-4927-9C8E-1D58D7E60961}" type="presParOf" srcId="{A6D323E2-FA6F-4EB0-B92B-F132330493C2}" destId="{719D852E-2062-47E2-B977-8CBD76921CA1}" srcOrd="3" destOrd="0" presId="urn:microsoft.com/office/officeart/2005/8/layout/funnel1"/>
    <dgm:cxn modelId="{FCA3E4EF-F6D4-4BE4-A20A-A86CC4D0445D}" type="presParOf" srcId="{A6D323E2-FA6F-4EB0-B92B-F132330493C2}" destId="{A0BB0C84-B209-425F-81C2-F5310C835A6D}" srcOrd="4" destOrd="0" presId="urn:microsoft.com/office/officeart/2005/8/layout/funnel1"/>
    <dgm:cxn modelId="{1D5C9A10-4C37-489F-8D99-29B788019644}" type="presParOf" srcId="{A6D323E2-FA6F-4EB0-B92B-F132330493C2}" destId="{FF893CD7-5C65-44E4-96AB-021887A4B31B}" srcOrd="5" destOrd="0" presId="urn:microsoft.com/office/officeart/2005/8/layout/funnel1"/>
    <dgm:cxn modelId="{2AB0192C-2F4D-418D-9253-CE7C1AD09722}" type="presParOf" srcId="{A6D323E2-FA6F-4EB0-B92B-F132330493C2}" destId="{BBCE7F47-7F72-4612-89FD-E0767A5E7D4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A03BBF-86AA-4385-A063-579B63397682}" type="doc">
      <dgm:prSet loTypeId="urn:microsoft.com/office/officeart/2005/8/layout/list1" loCatId="list" qsTypeId="urn:microsoft.com/office/officeart/2005/8/quickstyle/simple1#19" qsCatId="simple" csTypeId="urn:microsoft.com/office/officeart/2005/8/colors/accent1_2#19" csCatId="accent1" phldr="1"/>
      <dgm:spPr/>
      <dgm:t>
        <a:bodyPr/>
        <a:lstStyle/>
        <a:p>
          <a:endParaRPr lang="en-US"/>
        </a:p>
      </dgm:t>
    </dgm:pt>
    <dgm:pt modelId="{BFC0591F-0ED7-4C0F-AED5-1537E3ADEC81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Informatii</a:t>
          </a:r>
          <a:r>
            <a:rPr lang="en-US" dirty="0" smtClean="0"/>
            <a:t> </a:t>
          </a:r>
          <a:r>
            <a:rPr lang="en-US" dirty="0" err="1" smtClean="0"/>
            <a:t>privind</a:t>
          </a:r>
          <a:r>
            <a:rPr lang="en-US" dirty="0" smtClean="0"/>
            <a:t> </a:t>
          </a:r>
          <a:r>
            <a:rPr lang="en-US" dirty="0" err="1" smtClean="0"/>
            <a:t>cadrele</a:t>
          </a:r>
          <a:r>
            <a:rPr lang="en-US" dirty="0" smtClean="0"/>
            <a:t> </a:t>
          </a:r>
          <a:r>
            <a:rPr lang="en-US" dirty="0" err="1" smtClean="0"/>
            <a:t>didactice</a:t>
          </a:r>
          <a:r>
            <a:rPr lang="en-US" dirty="0" smtClean="0"/>
            <a:t> din </a:t>
          </a:r>
          <a:r>
            <a:rPr lang="en-US" dirty="0" err="1" smtClean="0"/>
            <a:t>unitate</a:t>
          </a:r>
          <a:endParaRPr lang="en-US" dirty="0"/>
        </a:p>
      </dgm:t>
    </dgm:pt>
    <dgm:pt modelId="{5BC1AEF4-66BC-4C0A-9095-1042887923C1}" type="parTrans" cxnId="{FCD7524F-F8CB-41EC-B8CA-92D7FEEECA60}">
      <dgm:prSet/>
      <dgm:spPr/>
      <dgm:t>
        <a:bodyPr/>
        <a:lstStyle/>
        <a:p>
          <a:endParaRPr lang="en-US"/>
        </a:p>
      </dgm:t>
    </dgm:pt>
    <dgm:pt modelId="{14775879-9313-4CC3-AC8A-9F219FFBD9D6}" type="sibTrans" cxnId="{FCD7524F-F8CB-41EC-B8CA-92D7FEEECA60}">
      <dgm:prSet/>
      <dgm:spPr/>
      <dgm:t>
        <a:bodyPr/>
        <a:lstStyle/>
        <a:p>
          <a:endParaRPr lang="en-US"/>
        </a:p>
      </dgm:t>
    </dgm:pt>
    <dgm:pt modelId="{0B9B652E-DE31-4ED5-8855-E3C2802DFBCB}">
      <dgm:prSet phldrT="[Text]"/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Informatii</a:t>
          </a:r>
          <a:r>
            <a:rPr lang="en-US" dirty="0" smtClean="0"/>
            <a:t> </a:t>
          </a:r>
          <a:r>
            <a:rPr lang="en-US" dirty="0" err="1" smtClean="0"/>
            <a:t>privind</a:t>
          </a:r>
          <a:r>
            <a:rPr lang="en-US" dirty="0" smtClean="0"/>
            <a:t> </a:t>
          </a:r>
          <a:r>
            <a:rPr lang="en-US" dirty="0" err="1" smtClean="0"/>
            <a:t>acoperirea</a:t>
          </a:r>
          <a:r>
            <a:rPr lang="en-US" dirty="0" smtClean="0"/>
            <a:t> </a:t>
          </a:r>
          <a:r>
            <a:rPr lang="en-US" dirty="0" err="1" smtClean="0"/>
            <a:t>normelor</a:t>
          </a:r>
          <a:r>
            <a:rPr lang="en-US" dirty="0" smtClean="0"/>
            <a:t> </a:t>
          </a:r>
          <a:r>
            <a:rPr lang="en-US" dirty="0" err="1" smtClean="0"/>
            <a:t>didactice</a:t>
          </a:r>
          <a:endParaRPr lang="en-US" dirty="0"/>
        </a:p>
      </dgm:t>
    </dgm:pt>
    <dgm:pt modelId="{8E4FAE66-65F7-4C3C-B127-2E324D31E1A1}" type="parTrans" cxnId="{916E2A4E-D646-4837-933A-C3CEDA0D8C14}">
      <dgm:prSet/>
      <dgm:spPr/>
      <dgm:t>
        <a:bodyPr/>
        <a:lstStyle/>
        <a:p>
          <a:endParaRPr lang="en-US"/>
        </a:p>
      </dgm:t>
    </dgm:pt>
    <dgm:pt modelId="{65DDF610-594A-4410-A4CE-7C8814075B77}" type="sibTrans" cxnId="{916E2A4E-D646-4837-933A-C3CEDA0D8C14}">
      <dgm:prSet/>
      <dgm:spPr/>
      <dgm:t>
        <a:bodyPr/>
        <a:lstStyle/>
        <a:p>
          <a:endParaRPr lang="en-US"/>
        </a:p>
      </dgm:t>
    </dgm:pt>
    <dgm:pt modelId="{96846BE7-0C58-4468-8747-F7519B7CEFDE}">
      <dgm:prSet phldrT="[Text]"/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Informatii</a:t>
          </a:r>
          <a:r>
            <a:rPr lang="en-US" dirty="0" smtClean="0"/>
            <a:t> </a:t>
          </a:r>
          <a:r>
            <a:rPr lang="en-US" dirty="0" err="1" smtClean="0"/>
            <a:t>privind</a:t>
          </a:r>
          <a:r>
            <a:rPr lang="en-US" dirty="0" smtClean="0"/>
            <a:t> </a:t>
          </a:r>
          <a:r>
            <a:rPr lang="en-US" dirty="0" err="1" smtClean="0"/>
            <a:t>personalul</a:t>
          </a:r>
          <a:r>
            <a:rPr lang="en-US" dirty="0" smtClean="0"/>
            <a:t> </a:t>
          </a:r>
          <a:r>
            <a:rPr lang="en-US" dirty="0" err="1" smtClean="0"/>
            <a:t>auxiliar</a:t>
          </a:r>
          <a:r>
            <a:rPr lang="en-US" dirty="0" smtClean="0"/>
            <a:t> </a:t>
          </a:r>
          <a:r>
            <a:rPr lang="en-US" dirty="0" err="1" smtClean="0"/>
            <a:t>si</a:t>
          </a:r>
          <a:r>
            <a:rPr lang="en-US" dirty="0" smtClean="0"/>
            <a:t> </a:t>
          </a:r>
          <a:r>
            <a:rPr lang="en-US" dirty="0" err="1" smtClean="0"/>
            <a:t>nedidactic</a:t>
          </a:r>
          <a:endParaRPr lang="en-US" dirty="0"/>
        </a:p>
      </dgm:t>
    </dgm:pt>
    <dgm:pt modelId="{81737317-86E4-4909-A420-15C46F2231B0}" type="parTrans" cxnId="{23B57413-5344-4AB2-8769-1C7DB5AEE96D}">
      <dgm:prSet/>
      <dgm:spPr/>
      <dgm:t>
        <a:bodyPr/>
        <a:lstStyle/>
        <a:p>
          <a:endParaRPr lang="en-US"/>
        </a:p>
      </dgm:t>
    </dgm:pt>
    <dgm:pt modelId="{F51F20EB-10DD-4926-BE22-8E2AF5C5A838}" type="sibTrans" cxnId="{23B57413-5344-4AB2-8769-1C7DB5AEE96D}">
      <dgm:prSet/>
      <dgm:spPr/>
      <dgm:t>
        <a:bodyPr/>
        <a:lstStyle/>
        <a:p>
          <a:endParaRPr lang="en-US"/>
        </a:p>
      </dgm:t>
    </dgm:pt>
    <dgm:pt modelId="{C4ABC165-8B0E-425C-9EDC-16B0922BC266}">
      <dgm:prSet phldrT="[Text]"/>
      <dgm:spPr/>
      <dgm:t>
        <a:bodyPr/>
        <a:lstStyle/>
        <a:p>
          <a:r>
            <a:rPr lang="en-US" dirty="0" smtClean="0"/>
            <a:t>4. </a:t>
          </a:r>
          <a:r>
            <a:rPr lang="en-US" dirty="0" err="1" smtClean="0"/>
            <a:t>Informatii</a:t>
          </a:r>
          <a:r>
            <a:rPr lang="en-US" dirty="0" smtClean="0"/>
            <a:t> </a:t>
          </a:r>
          <a:r>
            <a:rPr lang="en-US" dirty="0" err="1" smtClean="0"/>
            <a:t>privind</a:t>
          </a:r>
          <a:r>
            <a:rPr lang="en-US" dirty="0" smtClean="0"/>
            <a:t> </a:t>
          </a:r>
          <a:r>
            <a:rPr lang="en-US" dirty="0" err="1" smtClean="0"/>
            <a:t>personalul</a:t>
          </a:r>
          <a:r>
            <a:rPr lang="en-US" dirty="0" smtClean="0"/>
            <a:t> de </a:t>
          </a:r>
          <a:r>
            <a:rPr lang="en-US" dirty="0" err="1" smtClean="0"/>
            <a:t>conducere</a:t>
          </a:r>
          <a:endParaRPr lang="en-US" dirty="0"/>
        </a:p>
      </dgm:t>
    </dgm:pt>
    <dgm:pt modelId="{0EA2E72C-CD81-4CCA-BE20-93A32B498BFB}" type="parTrans" cxnId="{FE4609C6-905A-4B96-8D9D-6C36D086D462}">
      <dgm:prSet/>
      <dgm:spPr/>
      <dgm:t>
        <a:bodyPr/>
        <a:lstStyle/>
        <a:p>
          <a:endParaRPr lang="en-US"/>
        </a:p>
      </dgm:t>
    </dgm:pt>
    <dgm:pt modelId="{8A7560CE-4D0E-472F-BC31-907E1D38071B}" type="sibTrans" cxnId="{FE4609C6-905A-4B96-8D9D-6C36D086D462}">
      <dgm:prSet/>
      <dgm:spPr/>
      <dgm:t>
        <a:bodyPr/>
        <a:lstStyle/>
        <a:p>
          <a:endParaRPr lang="en-US"/>
        </a:p>
      </dgm:t>
    </dgm:pt>
    <dgm:pt modelId="{88CF43E2-03B4-4441-9E69-853873582AB8}">
      <dgm:prSet phldrT="[Text]"/>
      <dgm:spPr/>
      <dgm:t>
        <a:bodyPr/>
        <a:lstStyle/>
        <a:p>
          <a:r>
            <a:rPr lang="en-US" dirty="0" smtClean="0"/>
            <a:t>5. </a:t>
          </a:r>
          <a:r>
            <a:rPr lang="en-US" dirty="0" err="1" smtClean="0"/>
            <a:t>Formarea</a:t>
          </a:r>
          <a:r>
            <a:rPr lang="en-US" dirty="0" smtClean="0"/>
            <a:t> continua</a:t>
          </a:r>
          <a:endParaRPr lang="en-US" dirty="0"/>
        </a:p>
      </dgm:t>
    </dgm:pt>
    <dgm:pt modelId="{63500824-9E82-4165-8308-C58FAD41E721}" type="parTrans" cxnId="{8CAC94A9-F2DF-4BEF-BD75-66C4D4E9095A}">
      <dgm:prSet/>
      <dgm:spPr/>
      <dgm:t>
        <a:bodyPr/>
        <a:lstStyle/>
        <a:p>
          <a:endParaRPr lang="en-US"/>
        </a:p>
      </dgm:t>
    </dgm:pt>
    <dgm:pt modelId="{CD16ADA4-6F12-4B49-8D38-CB96AC95CC71}" type="sibTrans" cxnId="{8CAC94A9-F2DF-4BEF-BD75-66C4D4E9095A}">
      <dgm:prSet/>
      <dgm:spPr/>
      <dgm:t>
        <a:bodyPr/>
        <a:lstStyle/>
        <a:p>
          <a:endParaRPr lang="en-US"/>
        </a:p>
      </dgm:t>
    </dgm:pt>
    <dgm:pt modelId="{E0DC66CC-3F29-4FDD-9422-B10188BA0356}" type="pres">
      <dgm:prSet presAssocID="{50A03BBF-86AA-4385-A063-579B6339768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B77B92-4846-4020-95CC-6A0E66D5A7E6}" type="pres">
      <dgm:prSet presAssocID="{BFC0591F-0ED7-4C0F-AED5-1537E3ADEC81}" presName="parentLin" presStyleCnt="0"/>
      <dgm:spPr/>
    </dgm:pt>
    <dgm:pt modelId="{7F410070-37BC-40F5-BF63-CD83B0DB84B2}" type="pres">
      <dgm:prSet presAssocID="{BFC0591F-0ED7-4C0F-AED5-1537E3ADEC81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CBE03F7E-52C5-4DD5-9561-A241CB768322}" type="pres">
      <dgm:prSet presAssocID="{BFC0591F-0ED7-4C0F-AED5-1537E3ADEC81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FC0E48-CB28-441A-9D3E-567CBAB8ECC4}" type="pres">
      <dgm:prSet presAssocID="{BFC0591F-0ED7-4C0F-AED5-1537E3ADEC81}" presName="negativeSpace" presStyleCnt="0"/>
      <dgm:spPr/>
    </dgm:pt>
    <dgm:pt modelId="{EF6DB2CF-F9D8-4CAE-82FB-25A12010A233}" type="pres">
      <dgm:prSet presAssocID="{BFC0591F-0ED7-4C0F-AED5-1537E3ADEC81}" presName="childText" presStyleLbl="conFgAcc1" presStyleIdx="0" presStyleCnt="5">
        <dgm:presLayoutVars>
          <dgm:bulletEnabled val="1"/>
        </dgm:presLayoutVars>
      </dgm:prSet>
      <dgm:spPr/>
    </dgm:pt>
    <dgm:pt modelId="{C23882FE-C153-4BB1-9559-2E11F166B32B}" type="pres">
      <dgm:prSet presAssocID="{14775879-9313-4CC3-AC8A-9F219FFBD9D6}" presName="spaceBetweenRectangles" presStyleCnt="0"/>
      <dgm:spPr/>
    </dgm:pt>
    <dgm:pt modelId="{AAD28A3B-33C2-45F7-9798-FF7DFE5D5445}" type="pres">
      <dgm:prSet presAssocID="{0B9B652E-DE31-4ED5-8855-E3C2802DFBCB}" presName="parentLin" presStyleCnt="0"/>
      <dgm:spPr/>
    </dgm:pt>
    <dgm:pt modelId="{99B62125-777D-4B85-AF38-3D5E575BE53C}" type="pres">
      <dgm:prSet presAssocID="{0B9B652E-DE31-4ED5-8855-E3C2802DFBCB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61542F3-787E-4924-8CAD-C1D8D2420B56}" type="pres">
      <dgm:prSet presAssocID="{0B9B652E-DE31-4ED5-8855-E3C2802DFBCB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2818B-AABD-42C0-816A-776EA924B676}" type="pres">
      <dgm:prSet presAssocID="{0B9B652E-DE31-4ED5-8855-E3C2802DFBCB}" presName="negativeSpace" presStyleCnt="0"/>
      <dgm:spPr/>
    </dgm:pt>
    <dgm:pt modelId="{AE44BF86-AAEF-42C1-B7DE-BCA19DDF2595}" type="pres">
      <dgm:prSet presAssocID="{0B9B652E-DE31-4ED5-8855-E3C2802DFBCB}" presName="childText" presStyleLbl="conFgAcc1" presStyleIdx="1" presStyleCnt="5">
        <dgm:presLayoutVars>
          <dgm:bulletEnabled val="1"/>
        </dgm:presLayoutVars>
      </dgm:prSet>
      <dgm:spPr/>
    </dgm:pt>
    <dgm:pt modelId="{B1117726-5093-46ED-B559-FA166B1D7A87}" type="pres">
      <dgm:prSet presAssocID="{65DDF610-594A-4410-A4CE-7C8814075B77}" presName="spaceBetweenRectangles" presStyleCnt="0"/>
      <dgm:spPr/>
    </dgm:pt>
    <dgm:pt modelId="{35D7C95C-0F08-44AF-913B-ABA54D3150D5}" type="pres">
      <dgm:prSet presAssocID="{96846BE7-0C58-4468-8747-F7519B7CEFDE}" presName="parentLin" presStyleCnt="0"/>
      <dgm:spPr/>
    </dgm:pt>
    <dgm:pt modelId="{5AD4123D-B6BB-4D1F-A91D-C25937105D0E}" type="pres">
      <dgm:prSet presAssocID="{96846BE7-0C58-4468-8747-F7519B7CEFDE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EAF83BDF-49AD-4D5D-B19F-7F0D14C4DEF3}" type="pres">
      <dgm:prSet presAssocID="{96846BE7-0C58-4468-8747-F7519B7CEFDE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224AFF-E037-43A2-9142-86A2FF3F931B}" type="pres">
      <dgm:prSet presAssocID="{96846BE7-0C58-4468-8747-F7519B7CEFDE}" presName="negativeSpace" presStyleCnt="0"/>
      <dgm:spPr/>
    </dgm:pt>
    <dgm:pt modelId="{4E3AB7D6-09C7-4B35-9CD8-2E4EFAFA107D}" type="pres">
      <dgm:prSet presAssocID="{96846BE7-0C58-4468-8747-F7519B7CEFDE}" presName="childText" presStyleLbl="conFgAcc1" presStyleIdx="2" presStyleCnt="5">
        <dgm:presLayoutVars>
          <dgm:bulletEnabled val="1"/>
        </dgm:presLayoutVars>
      </dgm:prSet>
      <dgm:spPr/>
    </dgm:pt>
    <dgm:pt modelId="{99B90FFC-7B1A-4962-9544-C1C1D4281B59}" type="pres">
      <dgm:prSet presAssocID="{F51F20EB-10DD-4926-BE22-8E2AF5C5A838}" presName="spaceBetweenRectangles" presStyleCnt="0"/>
      <dgm:spPr/>
    </dgm:pt>
    <dgm:pt modelId="{9D05FD40-49B1-44BC-91D5-811DFB94B7CD}" type="pres">
      <dgm:prSet presAssocID="{C4ABC165-8B0E-425C-9EDC-16B0922BC266}" presName="parentLin" presStyleCnt="0"/>
      <dgm:spPr/>
    </dgm:pt>
    <dgm:pt modelId="{0E557D4F-5FA3-4F07-A62F-B06FD3C97762}" type="pres">
      <dgm:prSet presAssocID="{C4ABC165-8B0E-425C-9EDC-16B0922BC266}" presName="parentLeftMargin" presStyleLbl="node1" presStyleIdx="2" presStyleCnt="5" custScaleX="142857"/>
      <dgm:spPr/>
      <dgm:t>
        <a:bodyPr/>
        <a:lstStyle/>
        <a:p>
          <a:endParaRPr lang="en-US"/>
        </a:p>
      </dgm:t>
    </dgm:pt>
    <dgm:pt modelId="{59156780-4181-4E56-9CB4-949F35F7CD3C}" type="pres">
      <dgm:prSet presAssocID="{C4ABC165-8B0E-425C-9EDC-16B0922BC266}" presName="parentText" presStyleLbl="node1" presStyleIdx="3" presStyleCnt="5" custScaleX="1606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7BE80-325F-4379-9101-880AAD1125E2}" type="pres">
      <dgm:prSet presAssocID="{C4ABC165-8B0E-425C-9EDC-16B0922BC266}" presName="negativeSpace" presStyleCnt="0"/>
      <dgm:spPr/>
    </dgm:pt>
    <dgm:pt modelId="{A332B971-3137-4351-8EF2-FFCA2D663A16}" type="pres">
      <dgm:prSet presAssocID="{C4ABC165-8B0E-425C-9EDC-16B0922BC266}" presName="childText" presStyleLbl="conFgAcc1" presStyleIdx="3" presStyleCnt="5">
        <dgm:presLayoutVars>
          <dgm:bulletEnabled val="1"/>
        </dgm:presLayoutVars>
      </dgm:prSet>
      <dgm:spPr/>
    </dgm:pt>
    <dgm:pt modelId="{55169F88-631D-41D1-8A0D-9A7A6B084FB6}" type="pres">
      <dgm:prSet presAssocID="{8A7560CE-4D0E-472F-BC31-907E1D38071B}" presName="spaceBetweenRectangles" presStyleCnt="0"/>
      <dgm:spPr/>
    </dgm:pt>
    <dgm:pt modelId="{F0C572FE-1963-42B1-9189-F8BFB3FE8FAA}" type="pres">
      <dgm:prSet presAssocID="{88CF43E2-03B4-4441-9E69-853873582AB8}" presName="parentLin" presStyleCnt="0"/>
      <dgm:spPr/>
    </dgm:pt>
    <dgm:pt modelId="{CCB995CD-68CF-4899-BD92-55A770C01005}" type="pres">
      <dgm:prSet presAssocID="{88CF43E2-03B4-4441-9E69-853873582AB8}" presName="parentLeftMargin" presStyleLbl="node1" presStyleIdx="3" presStyleCnt="5" custScaleX="142857"/>
      <dgm:spPr/>
      <dgm:t>
        <a:bodyPr/>
        <a:lstStyle/>
        <a:p>
          <a:endParaRPr lang="en-US"/>
        </a:p>
      </dgm:t>
    </dgm:pt>
    <dgm:pt modelId="{A45888AB-9CAF-49EC-9B0C-2F9467CE217C}" type="pres">
      <dgm:prSet presAssocID="{88CF43E2-03B4-4441-9E69-853873582AB8}" presName="parentText" presStyleLbl="node1" presStyleIdx="4" presStyleCnt="5" custScaleX="15208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DC090F-F0C5-453E-864E-1834FE4300D9}" type="pres">
      <dgm:prSet presAssocID="{88CF43E2-03B4-4441-9E69-853873582AB8}" presName="negativeSpace" presStyleCnt="0"/>
      <dgm:spPr/>
    </dgm:pt>
    <dgm:pt modelId="{40B9DB33-0B75-49F6-820A-0F8E3EDCAE2E}" type="pres">
      <dgm:prSet presAssocID="{88CF43E2-03B4-4441-9E69-853873582AB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234B02D-E3A8-4EA5-85A8-64770423468D}" type="presOf" srcId="{96846BE7-0C58-4468-8747-F7519B7CEFDE}" destId="{EAF83BDF-49AD-4D5D-B19F-7F0D14C4DEF3}" srcOrd="1" destOrd="0" presId="urn:microsoft.com/office/officeart/2005/8/layout/list1"/>
    <dgm:cxn modelId="{9B24FB3C-B951-4D26-99E5-9265A386CFDE}" type="presOf" srcId="{0B9B652E-DE31-4ED5-8855-E3C2802DFBCB}" destId="{99B62125-777D-4B85-AF38-3D5E575BE53C}" srcOrd="0" destOrd="0" presId="urn:microsoft.com/office/officeart/2005/8/layout/list1"/>
    <dgm:cxn modelId="{EC17EF47-B9B0-4316-92C5-0CD17D41857D}" type="presOf" srcId="{0B9B652E-DE31-4ED5-8855-E3C2802DFBCB}" destId="{461542F3-787E-4924-8CAD-C1D8D2420B56}" srcOrd="1" destOrd="0" presId="urn:microsoft.com/office/officeart/2005/8/layout/list1"/>
    <dgm:cxn modelId="{8CAC94A9-F2DF-4BEF-BD75-66C4D4E9095A}" srcId="{50A03BBF-86AA-4385-A063-579B63397682}" destId="{88CF43E2-03B4-4441-9E69-853873582AB8}" srcOrd="4" destOrd="0" parTransId="{63500824-9E82-4165-8308-C58FAD41E721}" sibTransId="{CD16ADA4-6F12-4B49-8D38-CB96AC95CC71}"/>
    <dgm:cxn modelId="{E32E1311-8091-433F-BFC5-B8175851CCC6}" type="presOf" srcId="{88CF43E2-03B4-4441-9E69-853873582AB8}" destId="{CCB995CD-68CF-4899-BD92-55A770C01005}" srcOrd="0" destOrd="0" presId="urn:microsoft.com/office/officeart/2005/8/layout/list1"/>
    <dgm:cxn modelId="{FCD7524F-F8CB-41EC-B8CA-92D7FEEECA60}" srcId="{50A03BBF-86AA-4385-A063-579B63397682}" destId="{BFC0591F-0ED7-4C0F-AED5-1537E3ADEC81}" srcOrd="0" destOrd="0" parTransId="{5BC1AEF4-66BC-4C0A-9095-1042887923C1}" sibTransId="{14775879-9313-4CC3-AC8A-9F219FFBD9D6}"/>
    <dgm:cxn modelId="{916E2A4E-D646-4837-933A-C3CEDA0D8C14}" srcId="{50A03BBF-86AA-4385-A063-579B63397682}" destId="{0B9B652E-DE31-4ED5-8855-E3C2802DFBCB}" srcOrd="1" destOrd="0" parTransId="{8E4FAE66-65F7-4C3C-B127-2E324D31E1A1}" sibTransId="{65DDF610-594A-4410-A4CE-7C8814075B77}"/>
    <dgm:cxn modelId="{99030CC6-7D13-4491-A919-661476EF6474}" type="presOf" srcId="{BFC0591F-0ED7-4C0F-AED5-1537E3ADEC81}" destId="{7F410070-37BC-40F5-BF63-CD83B0DB84B2}" srcOrd="0" destOrd="0" presId="urn:microsoft.com/office/officeart/2005/8/layout/list1"/>
    <dgm:cxn modelId="{23B57413-5344-4AB2-8769-1C7DB5AEE96D}" srcId="{50A03BBF-86AA-4385-A063-579B63397682}" destId="{96846BE7-0C58-4468-8747-F7519B7CEFDE}" srcOrd="2" destOrd="0" parTransId="{81737317-86E4-4909-A420-15C46F2231B0}" sibTransId="{F51F20EB-10DD-4926-BE22-8E2AF5C5A838}"/>
    <dgm:cxn modelId="{BE4753C5-DC54-46C4-810E-8A3AD1E25C6B}" type="presOf" srcId="{50A03BBF-86AA-4385-A063-579B63397682}" destId="{E0DC66CC-3F29-4FDD-9422-B10188BA0356}" srcOrd="0" destOrd="0" presId="urn:microsoft.com/office/officeart/2005/8/layout/list1"/>
    <dgm:cxn modelId="{8EEFEA9E-5B06-488C-8D2F-09E81E9760AC}" type="presOf" srcId="{BFC0591F-0ED7-4C0F-AED5-1537E3ADEC81}" destId="{CBE03F7E-52C5-4DD5-9561-A241CB768322}" srcOrd="1" destOrd="0" presId="urn:microsoft.com/office/officeart/2005/8/layout/list1"/>
    <dgm:cxn modelId="{E423E88D-6217-4E44-963E-9E6671048389}" type="presOf" srcId="{C4ABC165-8B0E-425C-9EDC-16B0922BC266}" destId="{59156780-4181-4E56-9CB4-949F35F7CD3C}" srcOrd="1" destOrd="0" presId="urn:microsoft.com/office/officeart/2005/8/layout/list1"/>
    <dgm:cxn modelId="{3A9BFC71-84D6-4E55-8236-1C1B8036B7DA}" type="presOf" srcId="{96846BE7-0C58-4468-8747-F7519B7CEFDE}" destId="{5AD4123D-B6BB-4D1F-A91D-C25937105D0E}" srcOrd="0" destOrd="0" presId="urn:microsoft.com/office/officeart/2005/8/layout/list1"/>
    <dgm:cxn modelId="{FE4609C6-905A-4B96-8D9D-6C36D086D462}" srcId="{50A03BBF-86AA-4385-A063-579B63397682}" destId="{C4ABC165-8B0E-425C-9EDC-16B0922BC266}" srcOrd="3" destOrd="0" parTransId="{0EA2E72C-CD81-4CCA-BE20-93A32B498BFB}" sibTransId="{8A7560CE-4D0E-472F-BC31-907E1D38071B}"/>
    <dgm:cxn modelId="{BFCB4F56-8AB2-4E9A-B9A2-B73D4D131B38}" type="presOf" srcId="{C4ABC165-8B0E-425C-9EDC-16B0922BC266}" destId="{0E557D4F-5FA3-4F07-A62F-B06FD3C97762}" srcOrd="0" destOrd="0" presId="urn:microsoft.com/office/officeart/2005/8/layout/list1"/>
    <dgm:cxn modelId="{8008D6B9-093C-460D-BFD4-6DA94FBDFAE5}" type="presOf" srcId="{88CF43E2-03B4-4441-9E69-853873582AB8}" destId="{A45888AB-9CAF-49EC-9B0C-2F9467CE217C}" srcOrd="1" destOrd="0" presId="urn:microsoft.com/office/officeart/2005/8/layout/list1"/>
    <dgm:cxn modelId="{84704F2F-0E4C-4319-90CA-62EFE1F36C60}" type="presParOf" srcId="{E0DC66CC-3F29-4FDD-9422-B10188BA0356}" destId="{7DB77B92-4846-4020-95CC-6A0E66D5A7E6}" srcOrd="0" destOrd="0" presId="urn:microsoft.com/office/officeart/2005/8/layout/list1"/>
    <dgm:cxn modelId="{9335BCCF-4389-49BB-B70D-C70047B35B02}" type="presParOf" srcId="{7DB77B92-4846-4020-95CC-6A0E66D5A7E6}" destId="{7F410070-37BC-40F5-BF63-CD83B0DB84B2}" srcOrd="0" destOrd="0" presId="urn:microsoft.com/office/officeart/2005/8/layout/list1"/>
    <dgm:cxn modelId="{325576A0-ADCC-4441-B13F-68BAE59412F3}" type="presParOf" srcId="{7DB77B92-4846-4020-95CC-6A0E66D5A7E6}" destId="{CBE03F7E-52C5-4DD5-9561-A241CB768322}" srcOrd="1" destOrd="0" presId="urn:microsoft.com/office/officeart/2005/8/layout/list1"/>
    <dgm:cxn modelId="{F304DC42-8F2C-4281-AFFD-AC3310116871}" type="presParOf" srcId="{E0DC66CC-3F29-4FDD-9422-B10188BA0356}" destId="{30FC0E48-CB28-441A-9D3E-567CBAB8ECC4}" srcOrd="1" destOrd="0" presId="urn:microsoft.com/office/officeart/2005/8/layout/list1"/>
    <dgm:cxn modelId="{25606A2B-3262-4232-9214-29931625EDA7}" type="presParOf" srcId="{E0DC66CC-3F29-4FDD-9422-B10188BA0356}" destId="{EF6DB2CF-F9D8-4CAE-82FB-25A12010A233}" srcOrd="2" destOrd="0" presId="urn:microsoft.com/office/officeart/2005/8/layout/list1"/>
    <dgm:cxn modelId="{8A3CCEAB-8AEC-44F4-A1A9-416C48BE02E9}" type="presParOf" srcId="{E0DC66CC-3F29-4FDD-9422-B10188BA0356}" destId="{C23882FE-C153-4BB1-9559-2E11F166B32B}" srcOrd="3" destOrd="0" presId="urn:microsoft.com/office/officeart/2005/8/layout/list1"/>
    <dgm:cxn modelId="{8BF43224-E487-4686-9901-30A7B9B2EE5C}" type="presParOf" srcId="{E0DC66CC-3F29-4FDD-9422-B10188BA0356}" destId="{AAD28A3B-33C2-45F7-9798-FF7DFE5D5445}" srcOrd="4" destOrd="0" presId="urn:microsoft.com/office/officeart/2005/8/layout/list1"/>
    <dgm:cxn modelId="{DAAF6BE1-4EC3-438B-A801-BF20B213813D}" type="presParOf" srcId="{AAD28A3B-33C2-45F7-9798-FF7DFE5D5445}" destId="{99B62125-777D-4B85-AF38-3D5E575BE53C}" srcOrd="0" destOrd="0" presId="urn:microsoft.com/office/officeart/2005/8/layout/list1"/>
    <dgm:cxn modelId="{7C85F940-B58B-49BE-9825-C2F20C3E417E}" type="presParOf" srcId="{AAD28A3B-33C2-45F7-9798-FF7DFE5D5445}" destId="{461542F3-787E-4924-8CAD-C1D8D2420B56}" srcOrd="1" destOrd="0" presId="urn:microsoft.com/office/officeart/2005/8/layout/list1"/>
    <dgm:cxn modelId="{BD818EA6-1468-4CE2-A8B8-07C5764B5708}" type="presParOf" srcId="{E0DC66CC-3F29-4FDD-9422-B10188BA0356}" destId="{AB92818B-AABD-42C0-816A-776EA924B676}" srcOrd="5" destOrd="0" presId="urn:microsoft.com/office/officeart/2005/8/layout/list1"/>
    <dgm:cxn modelId="{E6C31621-C30C-4F7D-B348-54218A98E8A7}" type="presParOf" srcId="{E0DC66CC-3F29-4FDD-9422-B10188BA0356}" destId="{AE44BF86-AAEF-42C1-B7DE-BCA19DDF2595}" srcOrd="6" destOrd="0" presId="urn:microsoft.com/office/officeart/2005/8/layout/list1"/>
    <dgm:cxn modelId="{6B0B7A68-0147-4EEB-B7EF-43734DF87C71}" type="presParOf" srcId="{E0DC66CC-3F29-4FDD-9422-B10188BA0356}" destId="{B1117726-5093-46ED-B559-FA166B1D7A87}" srcOrd="7" destOrd="0" presId="urn:microsoft.com/office/officeart/2005/8/layout/list1"/>
    <dgm:cxn modelId="{2DDDDB7E-76AE-4B1F-BAF0-2F4C3E9F991A}" type="presParOf" srcId="{E0DC66CC-3F29-4FDD-9422-B10188BA0356}" destId="{35D7C95C-0F08-44AF-913B-ABA54D3150D5}" srcOrd="8" destOrd="0" presId="urn:microsoft.com/office/officeart/2005/8/layout/list1"/>
    <dgm:cxn modelId="{D16A06A6-B478-490D-8D05-8A0FC71A0E46}" type="presParOf" srcId="{35D7C95C-0F08-44AF-913B-ABA54D3150D5}" destId="{5AD4123D-B6BB-4D1F-A91D-C25937105D0E}" srcOrd="0" destOrd="0" presId="urn:microsoft.com/office/officeart/2005/8/layout/list1"/>
    <dgm:cxn modelId="{EA34BDFE-5E8E-4E06-B4EB-EC30AEFD89BD}" type="presParOf" srcId="{35D7C95C-0F08-44AF-913B-ABA54D3150D5}" destId="{EAF83BDF-49AD-4D5D-B19F-7F0D14C4DEF3}" srcOrd="1" destOrd="0" presId="urn:microsoft.com/office/officeart/2005/8/layout/list1"/>
    <dgm:cxn modelId="{7891A430-BA94-4D4E-9596-CF17A2B9A628}" type="presParOf" srcId="{E0DC66CC-3F29-4FDD-9422-B10188BA0356}" destId="{8A224AFF-E037-43A2-9142-86A2FF3F931B}" srcOrd="9" destOrd="0" presId="urn:microsoft.com/office/officeart/2005/8/layout/list1"/>
    <dgm:cxn modelId="{6C3E0FF4-AE93-4F22-BFFF-2487127E343D}" type="presParOf" srcId="{E0DC66CC-3F29-4FDD-9422-B10188BA0356}" destId="{4E3AB7D6-09C7-4B35-9CD8-2E4EFAFA107D}" srcOrd="10" destOrd="0" presId="urn:microsoft.com/office/officeart/2005/8/layout/list1"/>
    <dgm:cxn modelId="{A89A3130-E1C5-4EF8-A531-AAD2CF11657E}" type="presParOf" srcId="{E0DC66CC-3F29-4FDD-9422-B10188BA0356}" destId="{99B90FFC-7B1A-4962-9544-C1C1D4281B59}" srcOrd="11" destOrd="0" presId="urn:microsoft.com/office/officeart/2005/8/layout/list1"/>
    <dgm:cxn modelId="{DB9C8F8B-0D3A-4A6E-828C-5149A0D0D388}" type="presParOf" srcId="{E0DC66CC-3F29-4FDD-9422-B10188BA0356}" destId="{9D05FD40-49B1-44BC-91D5-811DFB94B7CD}" srcOrd="12" destOrd="0" presId="urn:microsoft.com/office/officeart/2005/8/layout/list1"/>
    <dgm:cxn modelId="{A4514506-02B7-431C-A071-BC965A3CF685}" type="presParOf" srcId="{9D05FD40-49B1-44BC-91D5-811DFB94B7CD}" destId="{0E557D4F-5FA3-4F07-A62F-B06FD3C97762}" srcOrd="0" destOrd="0" presId="urn:microsoft.com/office/officeart/2005/8/layout/list1"/>
    <dgm:cxn modelId="{185B44F5-FD87-469F-8021-12D36756D7E6}" type="presParOf" srcId="{9D05FD40-49B1-44BC-91D5-811DFB94B7CD}" destId="{59156780-4181-4E56-9CB4-949F35F7CD3C}" srcOrd="1" destOrd="0" presId="urn:microsoft.com/office/officeart/2005/8/layout/list1"/>
    <dgm:cxn modelId="{8AF2DD25-FD7F-4FED-B614-C07BEF59BEAE}" type="presParOf" srcId="{E0DC66CC-3F29-4FDD-9422-B10188BA0356}" destId="{87D7BE80-325F-4379-9101-880AAD1125E2}" srcOrd="13" destOrd="0" presId="urn:microsoft.com/office/officeart/2005/8/layout/list1"/>
    <dgm:cxn modelId="{BF73449E-B6A3-49EE-89E0-7260A867EC00}" type="presParOf" srcId="{E0DC66CC-3F29-4FDD-9422-B10188BA0356}" destId="{A332B971-3137-4351-8EF2-FFCA2D663A16}" srcOrd="14" destOrd="0" presId="urn:microsoft.com/office/officeart/2005/8/layout/list1"/>
    <dgm:cxn modelId="{3D6216FB-1F71-4FDA-AF7E-1BA5F4601475}" type="presParOf" srcId="{E0DC66CC-3F29-4FDD-9422-B10188BA0356}" destId="{55169F88-631D-41D1-8A0D-9A7A6B084FB6}" srcOrd="15" destOrd="0" presId="urn:microsoft.com/office/officeart/2005/8/layout/list1"/>
    <dgm:cxn modelId="{D25B71D9-F611-4B3E-AB34-1B1048C1AC08}" type="presParOf" srcId="{E0DC66CC-3F29-4FDD-9422-B10188BA0356}" destId="{F0C572FE-1963-42B1-9189-F8BFB3FE8FAA}" srcOrd="16" destOrd="0" presId="urn:microsoft.com/office/officeart/2005/8/layout/list1"/>
    <dgm:cxn modelId="{578B2BA2-2A70-42FC-ADF1-97C7F86AB39A}" type="presParOf" srcId="{F0C572FE-1963-42B1-9189-F8BFB3FE8FAA}" destId="{CCB995CD-68CF-4899-BD92-55A770C01005}" srcOrd="0" destOrd="0" presId="urn:microsoft.com/office/officeart/2005/8/layout/list1"/>
    <dgm:cxn modelId="{D95B9CAC-2868-4CF6-A7E3-3E34552EA33A}" type="presParOf" srcId="{F0C572FE-1963-42B1-9189-F8BFB3FE8FAA}" destId="{A45888AB-9CAF-49EC-9B0C-2F9467CE217C}" srcOrd="1" destOrd="0" presId="urn:microsoft.com/office/officeart/2005/8/layout/list1"/>
    <dgm:cxn modelId="{BBE53F19-15AE-4B0D-AABB-70816F33C4A7}" type="presParOf" srcId="{E0DC66CC-3F29-4FDD-9422-B10188BA0356}" destId="{B6DC090F-F0C5-453E-864E-1834FE4300D9}" srcOrd="17" destOrd="0" presId="urn:microsoft.com/office/officeart/2005/8/layout/list1"/>
    <dgm:cxn modelId="{0352CFD1-98F6-4083-9520-86428A3A1BFE}" type="presParOf" srcId="{E0DC66CC-3F29-4FDD-9422-B10188BA0356}" destId="{40B9DB33-0B75-49F6-820A-0F8E3EDCAE2E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8BC8EE-78E6-4741-955F-4D98CB8E6BC1}" type="doc">
      <dgm:prSet loTypeId="urn:microsoft.com/office/officeart/2005/8/layout/vList3" loCatId="list" qsTypeId="urn:microsoft.com/office/officeart/2005/8/quickstyle/simple1#20" qsCatId="simple" csTypeId="urn:microsoft.com/office/officeart/2005/8/colors/accent1_2#20" csCatId="accent1" phldr="1"/>
      <dgm:spPr/>
    </dgm:pt>
    <dgm:pt modelId="{5847334F-B8DF-491F-B333-F89DEDFCCCC8}">
      <dgm:prSet phldrT="[Text]" custT="1"/>
      <dgm:spPr/>
      <dgm:t>
        <a:bodyPr/>
        <a:lstStyle/>
        <a:p>
          <a:r>
            <a:rPr lang="en-US" sz="2000" dirty="0" smtClean="0"/>
            <a:t>VI. </a:t>
          </a:r>
          <a:r>
            <a:rPr lang="en-US" sz="2000" dirty="0" err="1" smtClean="0"/>
            <a:t>Participarea</a:t>
          </a:r>
          <a:r>
            <a:rPr lang="en-US" sz="2000" dirty="0" smtClean="0"/>
            <a:t> </a:t>
          </a:r>
          <a:r>
            <a:rPr lang="en-US" sz="2000" dirty="0" err="1" smtClean="0"/>
            <a:t>elevilor</a:t>
          </a:r>
          <a:r>
            <a:rPr lang="en-US" sz="2000" dirty="0" smtClean="0"/>
            <a:t> in </a:t>
          </a:r>
          <a:r>
            <a:rPr lang="en-US" sz="2000" dirty="0" err="1" smtClean="0"/>
            <a:t>anul</a:t>
          </a:r>
          <a:r>
            <a:rPr lang="en-US" sz="2000" dirty="0" smtClean="0"/>
            <a:t> </a:t>
          </a:r>
          <a:r>
            <a:rPr lang="en-US" sz="2000" dirty="0" err="1" smtClean="0"/>
            <a:t>scolar</a:t>
          </a:r>
          <a:r>
            <a:rPr lang="en-US" sz="2000" dirty="0" smtClean="0"/>
            <a:t> anterior</a:t>
          </a:r>
          <a:endParaRPr lang="en-US" sz="2000" dirty="0"/>
        </a:p>
      </dgm:t>
    </dgm:pt>
    <dgm:pt modelId="{08F5600A-95D7-44C2-BD75-860BE8F2B1CA}" type="parTrans" cxnId="{CC8F8BFD-BA9B-493F-A145-4A0458F602CD}">
      <dgm:prSet/>
      <dgm:spPr/>
      <dgm:t>
        <a:bodyPr/>
        <a:lstStyle/>
        <a:p>
          <a:endParaRPr lang="en-US"/>
        </a:p>
      </dgm:t>
    </dgm:pt>
    <dgm:pt modelId="{2B167DA4-8F3E-4406-884E-A9F5120924A4}" type="sibTrans" cxnId="{CC8F8BFD-BA9B-493F-A145-4A0458F602CD}">
      <dgm:prSet/>
      <dgm:spPr/>
      <dgm:t>
        <a:bodyPr/>
        <a:lstStyle/>
        <a:p>
          <a:endParaRPr lang="en-US"/>
        </a:p>
      </dgm:t>
    </dgm:pt>
    <dgm:pt modelId="{98436F2B-5F39-48E3-B30C-B18E24E99559}">
      <dgm:prSet phldrT="[Text]"/>
      <dgm:spPr/>
      <dgm:t>
        <a:bodyPr/>
        <a:lstStyle/>
        <a:p>
          <a:r>
            <a:rPr lang="en-US" dirty="0" smtClean="0"/>
            <a:t>IX. </a:t>
          </a:r>
          <a:r>
            <a:rPr lang="en-US" dirty="0" err="1" smtClean="0"/>
            <a:t>Experienta</a:t>
          </a:r>
          <a:r>
            <a:rPr lang="en-US" dirty="0" smtClean="0"/>
            <a:t> in </a:t>
          </a:r>
          <a:r>
            <a:rPr lang="en-US" dirty="0" err="1" smtClean="0"/>
            <a:t>evaluari</a:t>
          </a:r>
          <a:r>
            <a:rPr lang="en-US" dirty="0" smtClean="0"/>
            <a:t> </a:t>
          </a:r>
          <a:r>
            <a:rPr lang="en-US" dirty="0" err="1" smtClean="0"/>
            <a:t>internationale</a:t>
          </a:r>
          <a:endParaRPr lang="en-US" dirty="0"/>
        </a:p>
      </dgm:t>
    </dgm:pt>
    <dgm:pt modelId="{4B5B9E14-A7C9-46AC-8E2D-76719D720F5D}" type="parTrans" cxnId="{B24BCCDF-CCDC-4913-9C77-6757B7B0C5BC}">
      <dgm:prSet/>
      <dgm:spPr/>
      <dgm:t>
        <a:bodyPr/>
        <a:lstStyle/>
        <a:p>
          <a:endParaRPr lang="en-US"/>
        </a:p>
      </dgm:t>
    </dgm:pt>
    <dgm:pt modelId="{62E1AE17-F684-4A60-8BF1-731F0FA091D5}" type="sibTrans" cxnId="{B24BCCDF-CCDC-4913-9C77-6757B7B0C5BC}">
      <dgm:prSet/>
      <dgm:spPr/>
      <dgm:t>
        <a:bodyPr/>
        <a:lstStyle/>
        <a:p>
          <a:endParaRPr lang="en-US"/>
        </a:p>
      </dgm:t>
    </dgm:pt>
    <dgm:pt modelId="{E5BC0F49-884C-4D10-AFE0-65A49CF51139}">
      <dgm:prSet phldrT="[Text]"/>
      <dgm:spPr/>
      <dgm:t>
        <a:bodyPr/>
        <a:lstStyle/>
        <a:p>
          <a:r>
            <a:rPr lang="en-US" dirty="0" smtClean="0"/>
            <a:t>XI. </a:t>
          </a:r>
          <a:r>
            <a:rPr lang="en-US" dirty="0" err="1" smtClean="0"/>
            <a:t>Alte</a:t>
          </a:r>
          <a:r>
            <a:rPr lang="en-US" dirty="0" smtClean="0"/>
            <a:t> </a:t>
          </a:r>
          <a:r>
            <a:rPr lang="en-US" dirty="0" err="1" smtClean="0"/>
            <a:t>realizari</a:t>
          </a:r>
          <a:r>
            <a:rPr lang="en-US" dirty="0" smtClean="0"/>
            <a:t> in </a:t>
          </a:r>
          <a:r>
            <a:rPr lang="en-US" dirty="0" err="1" smtClean="0"/>
            <a:t>activitatea</a:t>
          </a:r>
          <a:r>
            <a:rPr lang="en-US" dirty="0" smtClean="0"/>
            <a:t> </a:t>
          </a:r>
          <a:r>
            <a:rPr lang="en-US" dirty="0" err="1" smtClean="0"/>
            <a:t>scolii</a:t>
          </a:r>
          <a:endParaRPr lang="en-US" dirty="0"/>
        </a:p>
      </dgm:t>
    </dgm:pt>
    <dgm:pt modelId="{F85044B6-4625-4F5F-B9B5-5C7B902365D8}" type="parTrans" cxnId="{683D98D8-ABD9-4E9F-AD0A-C372F7EBA52C}">
      <dgm:prSet/>
      <dgm:spPr/>
      <dgm:t>
        <a:bodyPr/>
        <a:lstStyle/>
        <a:p>
          <a:endParaRPr lang="en-US"/>
        </a:p>
      </dgm:t>
    </dgm:pt>
    <dgm:pt modelId="{78C4ECBC-774F-4558-89EF-235D7FC1000F}" type="sibTrans" cxnId="{683D98D8-ABD9-4E9F-AD0A-C372F7EBA52C}">
      <dgm:prSet/>
      <dgm:spPr/>
      <dgm:t>
        <a:bodyPr/>
        <a:lstStyle/>
        <a:p>
          <a:endParaRPr lang="en-US"/>
        </a:p>
      </dgm:t>
    </dgm:pt>
    <dgm:pt modelId="{60185F3E-3D39-4DCC-860F-A76B9EC7F865}">
      <dgm:prSet phldrT="[Text]" custT="1"/>
      <dgm:spPr/>
      <dgm:t>
        <a:bodyPr/>
        <a:lstStyle/>
        <a:p>
          <a:r>
            <a:rPr lang="en-US" sz="2000" dirty="0" smtClean="0"/>
            <a:t>VII. </a:t>
          </a:r>
          <a:r>
            <a:rPr lang="en-US" sz="2000" dirty="0" err="1" smtClean="0"/>
            <a:t>Situatia</a:t>
          </a:r>
          <a:r>
            <a:rPr lang="en-US" sz="2000" dirty="0" smtClean="0"/>
            <a:t> </a:t>
          </a:r>
          <a:r>
            <a:rPr lang="en-US" sz="2000" dirty="0" err="1" smtClean="0"/>
            <a:t>scolara</a:t>
          </a:r>
          <a:r>
            <a:rPr lang="en-US" sz="2000" dirty="0" smtClean="0"/>
            <a:t> la </a:t>
          </a:r>
          <a:r>
            <a:rPr lang="en-US" sz="2000" dirty="0" err="1" smtClean="0"/>
            <a:t>sfarsitul</a:t>
          </a:r>
          <a:r>
            <a:rPr lang="en-US" sz="2000" dirty="0" smtClean="0"/>
            <a:t> </a:t>
          </a:r>
          <a:r>
            <a:rPr lang="en-US" sz="2000" dirty="0" err="1" smtClean="0"/>
            <a:t>anului</a:t>
          </a:r>
          <a:r>
            <a:rPr lang="en-US" sz="2000" dirty="0" smtClean="0"/>
            <a:t> </a:t>
          </a:r>
          <a:r>
            <a:rPr lang="en-US" sz="2000" dirty="0" err="1" smtClean="0"/>
            <a:t>scolar</a:t>
          </a:r>
          <a:r>
            <a:rPr lang="en-US" sz="2000" dirty="0" smtClean="0"/>
            <a:t> anterior</a:t>
          </a:r>
          <a:endParaRPr lang="en-US" sz="2000" dirty="0"/>
        </a:p>
      </dgm:t>
    </dgm:pt>
    <dgm:pt modelId="{C0F56BD0-4150-4B9F-B2A7-C9DD057EBD5A}" type="parTrans" cxnId="{63E95247-DD06-4CD9-8CF0-0CD6040794AB}">
      <dgm:prSet/>
      <dgm:spPr/>
      <dgm:t>
        <a:bodyPr/>
        <a:lstStyle/>
        <a:p>
          <a:endParaRPr lang="en-US"/>
        </a:p>
      </dgm:t>
    </dgm:pt>
    <dgm:pt modelId="{D4F0D2B8-9515-43E3-AD06-2BB4E9207C32}" type="sibTrans" cxnId="{63E95247-DD06-4CD9-8CF0-0CD6040794AB}">
      <dgm:prSet/>
      <dgm:spPr/>
      <dgm:t>
        <a:bodyPr/>
        <a:lstStyle/>
        <a:p>
          <a:endParaRPr lang="en-US"/>
        </a:p>
      </dgm:t>
    </dgm:pt>
    <dgm:pt modelId="{E142BBEA-0728-4D6C-8F37-04AB6D56AA59}">
      <dgm:prSet custT="1"/>
      <dgm:spPr/>
      <dgm:t>
        <a:bodyPr/>
        <a:lstStyle/>
        <a:p>
          <a:r>
            <a:rPr lang="en-US" sz="1800" dirty="0" smtClean="0"/>
            <a:t>1)Flux </a:t>
          </a:r>
          <a:r>
            <a:rPr lang="en-US" sz="1800" dirty="0" err="1" smtClean="0"/>
            <a:t>scolar</a:t>
          </a:r>
          <a:r>
            <a:rPr lang="en-US" sz="1800" dirty="0" smtClean="0"/>
            <a:t> /  2) </a:t>
          </a:r>
          <a:r>
            <a:rPr lang="en-US" sz="1800" dirty="0" err="1" smtClean="0"/>
            <a:t>Rezultatele</a:t>
          </a:r>
          <a:r>
            <a:rPr lang="en-US" sz="1800" dirty="0" smtClean="0"/>
            <a:t> </a:t>
          </a:r>
          <a:r>
            <a:rPr lang="en-US" sz="1800" dirty="0" err="1" smtClean="0"/>
            <a:t>scolare</a:t>
          </a:r>
          <a:r>
            <a:rPr lang="en-US" sz="1800" dirty="0" smtClean="0"/>
            <a:t> </a:t>
          </a:r>
          <a:r>
            <a:rPr lang="en-US" sz="1800" dirty="0" err="1" smtClean="0"/>
            <a:t>pentru</a:t>
          </a:r>
          <a:r>
            <a:rPr lang="en-US" sz="1800" dirty="0" smtClean="0"/>
            <a:t> </a:t>
          </a:r>
          <a:r>
            <a:rPr lang="en-US" sz="1800" dirty="0" err="1" smtClean="0"/>
            <a:t>nivelurile</a:t>
          </a:r>
          <a:r>
            <a:rPr lang="en-US" sz="1800" dirty="0" smtClean="0"/>
            <a:t> </a:t>
          </a:r>
          <a:r>
            <a:rPr lang="en-US" sz="1800" dirty="0" err="1" smtClean="0"/>
            <a:t>existente</a:t>
          </a:r>
          <a:r>
            <a:rPr lang="en-US" sz="1800" dirty="0" smtClean="0"/>
            <a:t> in </a:t>
          </a:r>
          <a:r>
            <a:rPr lang="en-US" sz="1800" dirty="0" err="1" smtClean="0"/>
            <a:t>unitate</a:t>
          </a:r>
          <a:r>
            <a:rPr lang="en-US" sz="1800" dirty="0" smtClean="0"/>
            <a:t> la </a:t>
          </a:r>
          <a:r>
            <a:rPr lang="en-US" sz="1800" dirty="0" err="1" smtClean="0"/>
            <a:t>sfarsitul</a:t>
          </a:r>
          <a:r>
            <a:rPr lang="en-US" sz="1800" dirty="0" smtClean="0"/>
            <a:t> </a:t>
          </a:r>
          <a:r>
            <a:rPr lang="en-US" sz="1800" dirty="0" err="1" smtClean="0"/>
            <a:t>anului</a:t>
          </a:r>
          <a:r>
            <a:rPr lang="en-US" sz="1800" dirty="0" smtClean="0"/>
            <a:t> anterior  / 3) </a:t>
          </a:r>
          <a:r>
            <a:rPr lang="en-US" sz="1800" dirty="0" err="1" smtClean="0"/>
            <a:t>Conditii</a:t>
          </a:r>
          <a:r>
            <a:rPr lang="en-US" sz="1800" dirty="0" smtClean="0"/>
            <a:t> de </a:t>
          </a:r>
          <a:r>
            <a:rPr lang="en-US" sz="1800" dirty="0" err="1" smtClean="0"/>
            <a:t>intrare</a:t>
          </a:r>
          <a:r>
            <a:rPr lang="en-US" sz="1800" dirty="0" smtClean="0"/>
            <a:t> in </a:t>
          </a:r>
          <a:r>
            <a:rPr lang="en-US" sz="1800" dirty="0" err="1" smtClean="0"/>
            <a:t>liceu</a:t>
          </a:r>
          <a:r>
            <a:rPr lang="en-US" sz="1800" dirty="0" smtClean="0"/>
            <a:t> </a:t>
          </a:r>
          <a:r>
            <a:rPr lang="en-US" sz="1800" dirty="0" err="1" smtClean="0"/>
            <a:t>pentru</a:t>
          </a:r>
          <a:r>
            <a:rPr lang="en-US" sz="1800" dirty="0" smtClean="0"/>
            <a:t> </a:t>
          </a:r>
          <a:r>
            <a:rPr lang="en-US" sz="1800" dirty="0" err="1" smtClean="0"/>
            <a:t>elevii</a:t>
          </a:r>
          <a:r>
            <a:rPr lang="en-US" sz="1800" dirty="0" smtClean="0"/>
            <a:t> </a:t>
          </a:r>
          <a:r>
            <a:rPr lang="en-US" sz="1800" dirty="0" err="1" smtClean="0"/>
            <a:t>cuprinsi</a:t>
          </a:r>
          <a:r>
            <a:rPr lang="en-US" sz="1800" dirty="0" smtClean="0"/>
            <a:t> in </a:t>
          </a:r>
          <a:r>
            <a:rPr lang="en-US" sz="1800" dirty="0" err="1" smtClean="0"/>
            <a:t>clasele</a:t>
          </a:r>
          <a:r>
            <a:rPr lang="en-US" sz="1800" dirty="0" smtClean="0"/>
            <a:t> IX-XII</a:t>
          </a:r>
          <a:endParaRPr lang="en-US" sz="1800" dirty="0"/>
        </a:p>
      </dgm:t>
    </dgm:pt>
    <dgm:pt modelId="{AF97D8B6-0C15-48F3-AAA3-1F5A7455F141}" type="parTrans" cxnId="{A71010EE-5A5D-45C5-B417-741778FA10B1}">
      <dgm:prSet/>
      <dgm:spPr/>
      <dgm:t>
        <a:bodyPr/>
        <a:lstStyle/>
        <a:p>
          <a:endParaRPr lang="en-US"/>
        </a:p>
      </dgm:t>
    </dgm:pt>
    <dgm:pt modelId="{ACBFDBA3-6AA0-40D4-A022-B6C88B8A582C}" type="sibTrans" cxnId="{A71010EE-5A5D-45C5-B417-741778FA10B1}">
      <dgm:prSet/>
      <dgm:spPr/>
      <dgm:t>
        <a:bodyPr/>
        <a:lstStyle/>
        <a:p>
          <a:endParaRPr lang="en-US"/>
        </a:p>
      </dgm:t>
    </dgm:pt>
    <dgm:pt modelId="{77BCD66E-584B-4C18-BD14-DD7C0659B41A}" type="pres">
      <dgm:prSet presAssocID="{9C8BC8EE-78E6-4741-955F-4D98CB8E6BC1}" presName="linearFlow" presStyleCnt="0">
        <dgm:presLayoutVars>
          <dgm:dir/>
          <dgm:resizeHandles val="exact"/>
        </dgm:presLayoutVars>
      </dgm:prSet>
      <dgm:spPr/>
    </dgm:pt>
    <dgm:pt modelId="{80FFA3FB-5FC5-4876-81AD-0B3A281B1BCE}" type="pres">
      <dgm:prSet presAssocID="{5847334F-B8DF-491F-B333-F89DEDFCCCC8}" presName="composite" presStyleCnt="0"/>
      <dgm:spPr/>
    </dgm:pt>
    <dgm:pt modelId="{07F0E9DB-95BC-4CD3-BD77-1F176E8AD8B1}" type="pres">
      <dgm:prSet presAssocID="{5847334F-B8DF-491F-B333-F89DEDFCCCC8}" presName="imgShp" presStyleLbl="fgImgPlace1" presStyleIdx="0" presStyleCnt="5"/>
      <dgm:spPr/>
    </dgm:pt>
    <dgm:pt modelId="{0CB30742-A8BD-476C-968A-8D027963A20E}" type="pres">
      <dgm:prSet presAssocID="{5847334F-B8DF-491F-B333-F89DEDFCCCC8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56CD67-8AB7-4451-B478-5738907983B9}" type="pres">
      <dgm:prSet presAssocID="{2B167DA4-8F3E-4406-884E-A9F5120924A4}" presName="spacing" presStyleCnt="0"/>
      <dgm:spPr/>
    </dgm:pt>
    <dgm:pt modelId="{357861F1-6E76-434C-B36E-212453912A85}" type="pres">
      <dgm:prSet presAssocID="{60185F3E-3D39-4DCC-860F-A76B9EC7F865}" presName="composite" presStyleCnt="0"/>
      <dgm:spPr/>
    </dgm:pt>
    <dgm:pt modelId="{29A6DAC5-9246-4BEE-91CF-E4A972948D83}" type="pres">
      <dgm:prSet presAssocID="{60185F3E-3D39-4DCC-860F-A76B9EC7F865}" presName="imgShp" presStyleLbl="fgImgPlace1" presStyleIdx="1" presStyleCnt="5"/>
      <dgm:spPr/>
    </dgm:pt>
    <dgm:pt modelId="{C7A5CF6B-2868-4A4C-94A5-DA5572CC48FA}" type="pres">
      <dgm:prSet presAssocID="{60185F3E-3D39-4DCC-860F-A76B9EC7F865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0C8E9-CDCB-41CF-B0A8-4E4FAF10E5A0}" type="pres">
      <dgm:prSet presAssocID="{D4F0D2B8-9515-43E3-AD06-2BB4E9207C32}" presName="spacing" presStyleCnt="0"/>
      <dgm:spPr/>
    </dgm:pt>
    <dgm:pt modelId="{21730408-8037-48CA-9168-A6D712703F12}" type="pres">
      <dgm:prSet presAssocID="{E142BBEA-0728-4D6C-8F37-04AB6D56AA59}" presName="composite" presStyleCnt="0"/>
      <dgm:spPr/>
    </dgm:pt>
    <dgm:pt modelId="{768DB705-0D88-414D-950D-A8AA704F2803}" type="pres">
      <dgm:prSet presAssocID="{E142BBEA-0728-4D6C-8F37-04AB6D56AA59}" presName="imgShp" presStyleLbl="fgImgPlace1" presStyleIdx="2" presStyleCnt="5"/>
      <dgm:spPr/>
    </dgm:pt>
    <dgm:pt modelId="{2A5C7105-6A13-4A3B-8A80-309861225331}" type="pres">
      <dgm:prSet presAssocID="{E142BBEA-0728-4D6C-8F37-04AB6D56AA59}" presName="txShp" presStyleLbl="node1" presStyleIdx="2" presStyleCnt="5" custScaleX="103913" custScaleY="1244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EA8E5-0A73-44B7-8EE9-170FB2E83098}" type="pres">
      <dgm:prSet presAssocID="{ACBFDBA3-6AA0-40D4-A022-B6C88B8A582C}" presName="spacing" presStyleCnt="0"/>
      <dgm:spPr/>
    </dgm:pt>
    <dgm:pt modelId="{A0650235-1729-4D17-AC6C-A95555BD1B76}" type="pres">
      <dgm:prSet presAssocID="{98436F2B-5F39-48E3-B30C-B18E24E99559}" presName="composite" presStyleCnt="0"/>
      <dgm:spPr/>
    </dgm:pt>
    <dgm:pt modelId="{A88E8BDF-5FD5-4189-85B6-8CADC6CCEE50}" type="pres">
      <dgm:prSet presAssocID="{98436F2B-5F39-48E3-B30C-B18E24E99559}" presName="imgShp" presStyleLbl="fgImgPlace1" presStyleIdx="3" presStyleCnt="5"/>
      <dgm:spPr/>
    </dgm:pt>
    <dgm:pt modelId="{58821F40-FFAD-48B9-9B31-3AA8EB22681B}" type="pres">
      <dgm:prSet presAssocID="{98436F2B-5F39-48E3-B30C-B18E24E9955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8B3C3-F387-48A4-BB07-D29A14C9B7AE}" type="pres">
      <dgm:prSet presAssocID="{62E1AE17-F684-4A60-8BF1-731F0FA091D5}" presName="spacing" presStyleCnt="0"/>
      <dgm:spPr/>
    </dgm:pt>
    <dgm:pt modelId="{E1E3CA33-FE62-4161-A94A-F230EC2ACA49}" type="pres">
      <dgm:prSet presAssocID="{E5BC0F49-884C-4D10-AFE0-65A49CF51139}" presName="composite" presStyleCnt="0"/>
      <dgm:spPr/>
    </dgm:pt>
    <dgm:pt modelId="{9B608FE8-7A65-40DC-A97A-A2B9D2FB34CB}" type="pres">
      <dgm:prSet presAssocID="{E5BC0F49-884C-4D10-AFE0-65A49CF51139}" presName="imgShp" presStyleLbl="fgImgPlace1" presStyleIdx="4" presStyleCnt="5"/>
      <dgm:spPr/>
    </dgm:pt>
    <dgm:pt modelId="{DC5485A6-8761-408C-A3DE-33F75205118C}" type="pres">
      <dgm:prSet presAssocID="{E5BC0F49-884C-4D10-AFE0-65A49CF51139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F196F1-775A-4574-A0A9-F54C1071985F}" type="presOf" srcId="{5847334F-B8DF-491F-B333-F89DEDFCCCC8}" destId="{0CB30742-A8BD-476C-968A-8D027963A20E}" srcOrd="0" destOrd="0" presId="urn:microsoft.com/office/officeart/2005/8/layout/vList3"/>
    <dgm:cxn modelId="{CC8F8BFD-BA9B-493F-A145-4A0458F602CD}" srcId="{9C8BC8EE-78E6-4741-955F-4D98CB8E6BC1}" destId="{5847334F-B8DF-491F-B333-F89DEDFCCCC8}" srcOrd="0" destOrd="0" parTransId="{08F5600A-95D7-44C2-BD75-860BE8F2B1CA}" sibTransId="{2B167DA4-8F3E-4406-884E-A9F5120924A4}"/>
    <dgm:cxn modelId="{B24BCCDF-CCDC-4913-9C77-6757B7B0C5BC}" srcId="{9C8BC8EE-78E6-4741-955F-4D98CB8E6BC1}" destId="{98436F2B-5F39-48E3-B30C-B18E24E99559}" srcOrd="3" destOrd="0" parTransId="{4B5B9E14-A7C9-46AC-8E2D-76719D720F5D}" sibTransId="{62E1AE17-F684-4A60-8BF1-731F0FA091D5}"/>
    <dgm:cxn modelId="{276D51C3-DE9B-4EA3-BB0A-84D5A15401CB}" type="presOf" srcId="{E142BBEA-0728-4D6C-8F37-04AB6D56AA59}" destId="{2A5C7105-6A13-4A3B-8A80-309861225331}" srcOrd="0" destOrd="0" presId="urn:microsoft.com/office/officeart/2005/8/layout/vList3"/>
    <dgm:cxn modelId="{63E95247-DD06-4CD9-8CF0-0CD6040794AB}" srcId="{9C8BC8EE-78E6-4741-955F-4D98CB8E6BC1}" destId="{60185F3E-3D39-4DCC-860F-A76B9EC7F865}" srcOrd="1" destOrd="0" parTransId="{C0F56BD0-4150-4B9F-B2A7-C9DD057EBD5A}" sibTransId="{D4F0D2B8-9515-43E3-AD06-2BB4E9207C32}"/>
    <dgm:cxn modelId="{ED1477B3-3D8E-4AE9-A619-C1152691382F}" type="presOf" srcId="{E5BC0F49-884C-4D10-AFE0-65A49CF51139}" destId="{DC5485A6-8761-408C-A3DE-33F75205118C}" srcOrd="0" destOrd="0" presId="urn:microsoft.com/office/officeart/2005/8/layout/vList3"/>
    <dgm:cxn modelId="{A96D1DC6-F9E5-4ED6-9291-0DDD2E97BB67}" type="presOf" srcId="{9C8BC8EE-78E6-4741-955F-4D98CB8E6BC1}" destId="{77BCD66E-584B-4C18-BD14-DD7C0659B41A}" srcOrd="0" destOrd="0" presId="urn:microsoft.com/office/officeart/2005/8/layout/vList3"/>
    <dgm:cxn modelId="{683D98D8-ABD9-4E9F-AD0A-C372F7EBA52C}" srcId="{9C8BC8EE-78E6-4741-955F-4D98CB8E6BC1}" destId="{E5BC0F49-884C-4D10-AFE0-65A49CF51139}" srcOrd="4" destOrd="0" parTransId="{F85044B6-4625-4F5F-B9B5-5C7B902365D8}" sibTransId="{78C4ECBC-774F-4558-89EF-235D7FC1000F}"/>
    <dgm:cxn modelId="{35E6042F-559F-491D-9532-E8BAB69EF9BE}" type="presOf" srcId="{60185F3E-3D39-4DCC-860F-A76B9EC7F865}" destId="{C7A5CF6B-2868-4A4C-94A5-DA5572CC48FA}" srcOrd="0" destOrd="0" presId="urn:microsoft.com/office/officeart/2005/8/layout/vList3"/>
    <dgm:cxn modelId="{65CEBEE8-F550-4720-8558-2A546C721DC7}" type="presOf" srcId="{98436F2B-5F39-48E3-B30C-B18E24E99559}" destId="{58821F40-FFAD-48B9-9B31-3AA8EB22681B}" srcOrd="0" destOrd="0" presId="urn:microsoft.com/office/officeart/2005/8/layout/vList3"/>
    <dgm:cxn modelId="{A71010EE-5A5D-45C5-B417-741778FA10B1}" srcId="{9C8BC8EE-78E6-4741-955F-4D98CB8E6BC1}" destId="{E142BBEA-0728-4D6C-8F37-04AB6D56AA59}" srcOrd="2" destOrd="0" parTransId="{AF97D8B6-0C15-48F3-AAA3-1F5A7455F141}" sibTransId="{ACBFDBA3-6AA0-40D4-A022-B6C88B8A582C}"/>
    <dgm:cxn modelId="{52C22358-4F8E-4B02-A760-79BD5E25D684}" type="presParOf" srcId="{77BCD66E-584B-4C18-BD14-DD7C0659B41A}" destId="{80FFA3FB-5FC5-4876-81AD-0B3A281B1BCE}" srcOrd="0" destOrd="0" presId="urn:microsoft.com/office/officeart/2005/8/layout/vList3"/>
    <dgm:cxn modelId="{26C9D48E-653D-4201-968B-D4CA6BB686A9}" type="presParOf" srcId="{80FFA3FB-5FC5-4876-81AD-0B3A281B1BCE}" destId="{07F0E9DB-95BC-4CD3-BD77-1F176E8AD8B1}" srcOrd="0" destOrd="0" presId="urn:microsoft.com/office/officeart/2005/8/layout/vList3"/>
    <dgm:cxn modelId="{528F67C0-26D9-47A4-BA58-F5BBE89C1A20}" type="presParOf" srcId="{80FFA3FB-5FC5-4876-81AD-0B3A281B1BCE}" destId="{0CB30742-A8BD-476C-968A-8D027963A20E}" srcOrd="1" destOrd="0" presId="urn:microsoft.com/office/officeart/2005/8/layout/vList3"/>
    <dgm:cxn modelId="{87D5ACB2-0B09-4120-9A7C-F0DFC93989A1}" type="presParOf" srcId="{77BCD66E-584B-4C18-BD14-DD7C0659B41A}" destId="{5356CD67-8AB7-4451-B478-5738907983B9}" srcOrd="1" destOrd="0" presId="urn:microsoft.com/office/officeart/2005/8/layout/vList3"/>
    <dgm:cxn modelId="{FD363EDA-8B6F-4017-AB02-0C91F7461AB1}" type="presParOf" srcId="{77BCD66E-584B-4C18-BD14-DD7C0659B41A}" destId="{357861F1-6E76-434C-B36E-212453912A85}" srcOrd="2" destOrd="0" presId="urn:microsoft.com/office/officeart/2005/8/layout/vList3"/>
    <dgm:cxn modelId="{10A4FDD6-4DAE-42CC-9DEA-3D5F91F929F7}" type="presParOf" srcId="{357861F1-6E76-434C-B36E-212453912A85}" destId="{29A6DAC5-9246-4BEE-91CF-E4A972948D83}" srcOrd="0" destOrd="0" presId="urn:microsoft.com/office/officeart/2005/8/layout/vList3"/>
    <dgm:cxn modelId="{F1B06D73-DF48-4EAF-8BCA-C334F21D4FB7}" type="presParOf" srcId="{357861F1-6E76-434C-B36E-212453912A85}" destId="{C7A5CF6B-2868-4A4C-94A5-DA5572CC48FA}" srcOrd="1" destOrd="0" presId="urn:microsoft.com/office/officeart/2005/8/layout/vList3"/>
    <dgm:cxn modelId="{B4C60F67-11F2-445A-96EE-5F3784282D93}" type="presParOf" srcId="{77BCD66E-584B-4C18-BD14-DD7C0659B41A}" destId="{9E10C8E9-CDCB-41CF-B0A8-4E4FAF10E5A0}" srcOrd="3" destOrd="0" presId="urn:microsoft.com/office/officeart/2005/8/layout/vList3"/>
    <dgm:cxn modelId="{EF8757B6-0E09-440D-B8D6-09D4D928EFF1}" type="presParOf" srcId="{77BCD66E-584B-4C18-BD14-DD7C0659B41A}" destId="{21730408-8037-48CA-9168-A6D712703F12}" srcOrd="4" destOrd="0" presId="urn:microsoft.com/office/officeart/2005/8/layout/vList3"/>
    <dgm:cxn modelId="{6A260CFA-AE94-4EDF-A326-BB373365B79C}" type="presParOf" srcId="{21730408-8037-48CA-9168-A6D712703F12}" destId="{768DB705-0D88-414D-950D-A8AA704F2803}" srcOrd="0" destOrd="0" presId="urn:microsoft.com/office/officeart/2005/8/layout/vList3"/>
    <dgm:cxn modelId="{E9A1E1F9-243F-4563-902E-16F91D9DB201}" type="presParOf" srcId="{21730408-8037-48CA-9168-A6D712703F12}" destId="{2A5C7105-6A13-4A3B-8A80-309861225331}" srcOrd="1" destOrd="0" presId="urn:microsoft.com/office/officeart/2005/8/layout/vList3"/>
    <dgm:cxn modelId="{02F68B1E-49FB-4090-ADB9-4E91577BEED7}" type="presParOf" srcId="{77BCD66E-584B-4C18-BD14-DD7C0659B41A}" destId="{421EA8E5-0A73-44B7-8EE9-170FB2E83098}" srcOrd="5" destOrd="0" presId="urn:microsoft.com/office/officeart/2005/8/layout/vList3"/>
    <dgm:cxn modelId="{E9D41A65-7E6D-408A-BDF0-B44D1931FD63}" type="presParOf" srcId="{77BCD66E-584B-4C18-BD14-DD7C0659B41A}" destId="{A0650235-1729-4D17-AC6C-A95555BD1B76}" srcOrd="6" destOrd="0" presId="urn:microsoft.com/office/officeart/2005/8/layout/vList3"/>
    <dgm:cxn modelId="{F5906F32-B837-4C9A-9E22-583652E8A33C}" type="presParOf" srcId="{A0650235-1729-4D17-AC6C-A95555BD1B76}" destId="{A88E8BDF-5FD5-4189-85B6-8CADC6CCEE50}" srcOrd="0" destOrd="0" presId="urn:microsoft.com/office/officeart/2005/8/layout/vList3"/>
    <dgm:cxn modelId="{80FBA5CF-8AE4-45CA-83BF-0517932A9543}" type="presParOf" srcId="{A0650235-1729-4D17-AC6C-A95555BD1B76}" destId="{58821F40-FFAD-48B9-9B31-3AA8EB22681B}" srcOrd="1" destOrd="0" presId="urn:microsoft.com/office/officeart/2005/8/layout/vList3"/>
    <dgm:cxn modelId="{A52E7943-A5C2-4309-A008-CA93A9DE88CA}" type="presParOf" srcId="{77BCD66E-584B-4C18-BD14-DD7C0659B41A}" destId="{59D8B3C3-F387-48A4-BB07-D29A14C9B7AE}" srcOrd="7" destOrd="0" presId="urn:microsoft.com/office/officeart/2005/8/layout/vList3"/>
    <dgm:cxn modelId="{96898032-4960-48EF-8593-D91F8B741C11}" type="presParOf" srcId="{77BCD66E-584B-4C18-BD14-DD7C0659B41A}" destId="{E1E3CA33-FE62-4161-A94A-F230EC2ACA49}" srcOrd="8" destOrd="0" presId="urn:microsoft.com/office/officeart/2005/8/layout/vList3"/>
    <dgm:cxn modelId="{5B03283A-BE16-4536-860F-9E7B4778D438}" type="presParOf" srcId="{E1E3CA33-FE62-4161-A94A-F230EC2ACA49}" destId="{9B608FE8-7A65-40DC-A97A-A2B9D2FB34CB}" srcOrd="0" destOrd="0" presId="urn:microsoft.com/office/officeart/2005/8/layout/vList3"/>
    <dgm:cxn modelId="{11F738C9-26C2-4001-B32E-85F03E9B262D}" type="presParOf" srcId="{E1E3CA33-FE62-4161-A94A-F230EC2ACA49}" destId="{DC5485A6-8761-408C-A3DE-33F75205118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FCED0C-F0A5-4222-82BF-5C7F40484642}" type="doc">
      <dgm:prSet loTypeId="urn:microsoft.com/office/officeart/2005/8/layout/matrix1" loCatId="matrix" qsTypeId="urn:microsoft.com/office/officeart/2005/8/quickstyle/simple1#21" qsCatId="simple" csTypeId="urn:microsoft.com/office/officeart/2005/8/colors/accent1_2#21" csCatId="accent1" phldr="1"/>
      <dgm:spPr/>
      <dgm:t>
        <a:bodyPr/>
        <a:lstStyle/>
        <a:p>
          <a:endParaRPr lang="en-US"/>
        </a:p>
      </dgm:t>
    </dgm:pt>
    <dgm:pt modelId="{FB62165A-C367-4D3C-8D4A-A8AE39A7F74B}">
      <dgm:prSet phldrT="[Text]" custT="1"/>
      <dgm:spPr/>
      <dgm:t>
        <a:bodyPr/>
        <a:lstStyle/>
        <a:p>
          <a:r>
            <a:rPr lang="en-US" sz="2800" dirty="0" smtClean="0"/>
            <a:t>I.    </a:t>
          </a:r>
          <a:r>
            <a:rPr lang="en-US" sz="2800" dirty="0" err="1" smtClean="0"/>
            <a:t>Imbunatatirea</a:t>
          </a:r>
          <a:r>
            <a:rPr lang="en-US" sz="2800" dirty="0" smtClean="0"/>
            <a:t>  </a:t>
          </a:r>
          <a:r>
            <a:rPr lang="en-US" sz="2800" dirty="0" err="1" smtClean="0"/>
            <a:t>calitatii</a:t>
          </a:r>
          <a:r>
            <a:rPr lang="en-US" sz="2800" dirty="0" smtClean="0"/>
            <a:t> </a:t>
          </a:r>
          <a:r>
            <a:rPr lang="en-US" sz="2800" dirty="0" err="1" smtClean="0"/>
            <a:t>activitatii</a:t>
          </a:r>
          <a:endParaRPr lang="en-US" sz="2800" dirty="0" smtClean="0"/>
        </a:p>
        <a:p>
          <a:r>
            <a:rPr lang="en-US" sz="2800" dirty="0" err="1" smtClean="0"/>
            <a:t>predare-invatare-evaluare</a:t>
          </a:r>
          <a:endParaRPr lang="en-US" sz="2800" dirty="0"/>
        </a:p>
      </dgm:t>
    </dgm:pt>
    <dgm:pt modelId="{B33FE44A-8824-45F7-BFE9-404428CCA4FB}" type="parTrans" cxnId="{91FD460D-7FA1-4C97-8147-4E1188C4AAA4}">
      <dgm:prSet/>
      <dgm:spPr/>
      <dgm:t>
        <a:bodyPr/>
        <a:lstStyle/>
        <a:p>
          <a:endParaRPr lang="en-US"/>
        </a:p>
      </dgm:t>
    </dgm:pt>
    <dgm:pt modelId="{041C6C79-A478-440A-B163-8E829B063EB9}" type="sibTrans" cxnId="{91FD460D-7FA1-4C97-8147-4E1188C4AAA4}">
      <dgm:prSet/>
      <dgm:spPr/>
      <dgm:t>
        <a:bodyPr/>
        <a:lstStyle/>
        <a:p>
          <a:endParaRPr lang="en-US"/>
        </a:p>
      </dgm:t>
    </dgm:pt>
    <dgm:pt modelId="{099F4BCF-2F1F-4A3E-B62D-B9C6A477D185}">
      <dgm:prSet phldrT="[Text]" custT="1"/>
      <dgm:spPr/>
      <dgm:t>
        <a:bodyPr/>
        <a:lstStyle/>
        <a:p>
          <a:r>
            <a:rPr lang="en-US" sz="2800" b="1" dirty="0" err="1" smtClean="0"/>
            <a:t>Imbunatatirea</a:t>
          </a:r>
          <a:r>
            <a:rPr lang="en-US" sz="2800" b="1" dirty="0" smtClean="0"/>
            <a:t> </a:t>
          </a:r>
          <a:r>
            <a:rPr lang="en-US" sz="2800" b="1" dirty="0" err="1" smtClean="0"/>
            <a:t>proiectarii</a:t>
          </a:r>
          <a:r>
            <a:rPr lang="en-US" sz="2800" b="1" dirty="0" smtClean="0"/>
            <a:t> </a:t>
          </a:r>
        </a:p>
        <a:p>
          <a:r>
            <a:rPr lang="en-US" sz="3200" b="1" dirty="0" smtClean="0"/>
            <a:t>100%</a:t>
          </a:r>
          <a:endParaRPr lang="en-US" sz="3200" b="1" dirty="0"/>
        </a:p>
      </dgm:t>
    </dgm:pt>
    <dgm:pt modelId="{1AA6A4E0-1E1E-414D-BBC7-4483CA035938}" type="parTrans" cxnId="{2D8F7247-6D62-48A8-A021-74589D7C879E}">
      <dgm:prSet/>
      <dgm:spPr/>
      <dgm:t>
        <a:bodyPr/>
        <a:lstStyle/>
        <a:p>
          <a:endParaRPr lang="en-US"/>
        </a:p>
      </dgm:t>
    </dgm:pt>
    <dgm:pt modelId="{A0E501ED-B916-49DD-86BB-22BCBF163ECD}" type="sibTrans" cxnId="{2D8F7247-6D62-48A8-A021-74589D7C879E}">
      <dgm:prSet/>
      <dgm:spPr/>
      <dgm:t>
        <a:bodyPr/>
        <a:lstStyle/>
        <a:p>
          <a:endParaRPr lang="en-US"/>
        </a:p>
      </dgm:t>
    </dgm:pt>
    <dgm:pt modelId="{AC4D7CDF-A309-4A19-8665-E9E67F544020}">
      <dgm:prSet phldrT="[Text]" custT="1"/>
      <dgm:spPr/>
      <dgm:t>
        <a:bodyPr/>
        <a:lstStyle/>
        <a:p>
          <a:r>
            <a:rPr lang="ro-RO" sz="2200" b="1" dirty="0" smtClean="0"/>
            <a:t>Monitorizarea modului de notare si evaluare a elevilo</a:t>
          </a:r>
          <a:r>
            <a:rPr lang="en-US" sz="2200" b="1" dirty="0" smtClean="0"/>
            <a:t>r </a:t>
          </a:r>
        </a:p>
        <a:p>
          <a:r>
            <a:rPr lang="en-US" sz="3200" b="1" dirty="0" smtClean="0"/>
            <a:t>100%</a:t>
          </a:r>
          <a:endParaRPr lang="en-US" sz="3200" b="1" dirty="0"/>
        </a:p>
      </dgm:t>
    </dgm:pt>
    <dgm:pt modelId="{B169D4F1-C915-40E1-A120-6F09C95D6250}" type="parTrans" cxnId="{A2F53565-AD86-45E2-86E9-A84AD0627796}">
      <dgm:prSet/>
      <dgm:spPr/>
      <dgm:t>
        <a:bodyPr/>
        <a:lstStyle/>
        <a:p>
          <a:endParaRPr lang="en-US"/>
        </a:p>
      </dgm:t>
    </dgm:pt>
    <dgm:pt modelId="{79429087-EFC7-4DBF-9E46-633773C2144E}" type="sibTrans" cxnId="{A2F53565-AD86-45E2-86E9-A84AD0627796}">
      <dgm:prSet/>
      <dgm:spPr/>
      <dgm:t>
        <a:bodyPr/>
        <a:lstStyle/>
        <a:p>
          <a:endParaRPr lang="en-US"/>
        </a:p>
      </dgm:t>
    </dgm:pt>
    <dgm:pt modelId="{C4B3EBB5-1DD4-4BA2-9EAD-C581B754E795}">
      <dgm:prSet phldrT="[Text]"/>
      <dgm:spPr/>
      <dgm:t>
        <a:bodyPr/>
        <a:lstStyle/>
        <a:p>
          <a:endParaRPr lang="en-US"/>
        </a:p>
      </dgm:t>
    </dgm:pt>
    <dgm:pt modelId="{3797169E-D526-44B6-9DAA-2D3779808A1D}" type="parTrans" cxnId="{891F3F0D-6EF0-4718-9112-950479C2EB26}">
      <dgm:prSet/>
      <dgm:spPr/>
      <dgm:t>
        <a:bodyPr/>
        <a:lstStyle/>
        <a:p>
          <a:endParaRPr lang="en-US"/>
        </a:p>
      </dgm:t>
    </dgm:pt>
    <dgm:pt modelId="{ED7D8E9A-6A34-48BC-BC2E-322CA92A6BAD}" type="sibTrans" cxnId="{891F3F0D-6EF0-4718-9112-950479C2EB26}">
      <dgm:prSet/>
      <dgm:spPr/>
      <dgm:t>
        <a:bodyPr/>
        <a:lstStyle/>
        <a:p>
          <a:endParaRPr lang="en-US"/>
        </a:p>
      </dgm:t>
    </dgm:pt>
    <dgm:pt modelId="{12FD202D-BFB0-4FA2-8E63-7A7B7E81EF3D}">
      <dgm:prSet phldrT="[Text]"/>
      <dgm:spPr/>
      <dgm:t>
        <a:bodyPr/>
        <a:lstStyle/>
        <a:p>
          <a:endParaRPr lang="en-US"/>
        </a:p>
      </dgm:t>
    </dgm:pt>
    <dgm:pt modelId="{0BDF5814-3843-46E4-A754-51DB18C5EC6E}" type="parTrans" cxnId="{72B0128E-6C56-463A-B745-EE2C09E100DC}">
      <dgm:prSet/>
      <dgm:spPr/>
      <dgm:t>
        <a:bodyPr/>
        <a:lstStyle/>
        <a:p>
          <a:endParaRPr lang="en-US"/>
        </a:p>
      </dgm:t>
    </dgm:pt>
    <dgm:pt modelId="{8EA24DD8-9A11-4CB5-9083-B32B3343E15A}" type="sibTrans" cxnId="{72B0128E-6C56-463A-B745-EE2C09E100DC}">
      <dgm:prSet/>
      <dgm:spPr/>
      <dgm:t>
        <a:bodyPr/>
        <a:lstStyle/>
        <a:p>
          <a:endParaRPr lang="en-US"/>
        </a:p>
      </dgm:t>
    </dgm:pt>
    <dgm:pt modelId="{25047095-0A79-4098-8E7F-9750876021AD}">
      <dgm:prSet phldrT="[Text]" custT="1"/>
      <dgm:spPr/>
      <dgm:t>
        <a:bodyPr/>
        <a:lstStyle/>
        <a:p>
          <a:r>
            <a:rPr lang="ro-RO" sz="2100" b="1" dirty="0" smtClean="0"/>
            <a:t>Organizarea de catre scoala a unor activitati neplatite, suplimentare de pregatire a elevilor in vederea testelor nationale</a:t>
          </a:r>
          <a:r>
            <a:rPr lang="en-US" sz="2100" b="1" dirty="0" smtClean="0"/>
            <a:t> </a:t>
          </a:r>
        </a:p>
        <a:p>
          <a:r>
            <a:rPr lang="en-US" sz="3200" b="1" dirty="0" smtClean="0"/>
            <a:t>100%</a:t>
          </a:r>
          <a:endParaRPr lang="en-US" sz="3200" b="1" dirty="0"/>
        </a:p>
      </dgm:t>
    </dgm:pt>
    <dgm:pt modelId="{43F7D862-49AA-4DAF-8DC5-AC17031385AB}" type="parTrans" cxnId="{2037730B-844C-4FA1-BDE2-164AFBBCCA48}">
      <dgm:prSet/>
      <dgm:spPr/>
      <dgm:t>
        <a:bodyPr/>
        <a:lstStyle/>
        <a:p>
          <a:endParaRPr lang="en-US"/>
        </a:p>
      </dgm:t>
    </dgm:pt>
    <dgm:pt modelId="{722E8BBA-6EF0-48A3-B3B4-1285757A6059}" type="sibTrans" cxnId="{2037730B-844C-4FA1-BDE2-164AFBBCCA48}">
      <dgm:prSet/>
      <dgm:spPr/>
      <dgm:t>
        <a:bodyPr/>
        <a:lstStyle/>
        <a:p>
          <a:endParaRPr lang="en-US"/>
        </a:p>
      </dgm:t>
    </dgm:pt>
    <dgm:pt modelId="{BFF1B473-CDF3-4C46-B7FE-45B14BFD0E73}">
      <dgm:prSet phldrT="[Text]" custT="1"/>
      <dgm:spPr/>
      <dgm:t>
        <a:bodyPr/>
        <a:lstStyle/>
        <a:p>
          <a:r>
            <a:rPr lang="ro-RO" sz="2200" b="1" dirty="0" smtClean="0"/>
            <a:t>Implicarea cadrelor didactice in realizarea de activitati atractive care sa stimuleze frecventarea cursurilor de catre elevi</a:t>
          </a:r>
          <a:r>
            <a:rPr lang="en-US" sz="2200" b="1" dirty="0" smtClean="0"/>
            <a:t> </a:t>
          </a:r>
        </a:p>
        <a:p>
          <a:r>
            <a:rPr lang="en-US" sz="3200" b="1" dirty="0" smtClean="0"/>
            <a:t>100%</a:t>
          </a:r>
          <a:endParaRPr lang="en-US" sz="3200" b="1" dirty="0"/>
        </a:p>
      </dgm:t>
    </dgm:pt>
    <dgm:pt modelId="{1FB18B45-4B9E-46A7-B041-4CB5CF0F9EA7}" type="parTrans" cxnId="{26386868-4749-42F6-9886-D6EC4A27A46F}">
      <dgm:prSet/>
      <dgm:spPr/>
      <dgm:t>
        <a:bodyPr/>
        <a:lstStyle/>
        <a:p>
          <a:endParaRPr lang="en-US"/>
        </a:p>
      </dgm:t>
    </dgm:pt>
    <dgm:pt modelId="{0833A4BC-C17F-4568-B660-312A478192DE}" type="sibTrans" cxnId="{26386868-4749-42F6-9886-D6EC4A27A46F}">
      <dgm:prSet/>
      <dgm:spPr/>
      <dgm:t>
        <a:bodyPr/>
        <a:lstStyle/>
        <a:p>
          <a:endParaRPr lang="en-US"/>
        </a:p>
      </dgm:t>
    </dgm:pt>
    <dgm:pt modelId="{2353EC82-0F7B-488F-8B71-BFEAA77CEA3D}" type="pres">
      <dgm:prSet presAssocID="{36FCED0C-F0A5-4222-82BF-5C7F4048464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A9775A-F568-4464-B455-9959697383E0}" type="pres">
      <dgm:prSet presAssocID="{36FCED0C-F0A5-4222-82BF-5C7F40484642}" presName="matrix" presStyleCnt="0"/>
      <dgm:spPr/>
    </dgm:pt>
    <dgm:pt modelId="{3C0A8A80-EF2E-4201-A152-93D1F770CFAF}" type="pres">
      <dgm:prSet presAssocID="{36FCED0C-F0A5-4222-82BF-5C7F40484642}" presName="tile1" presStyleLbl="node1" presStyleIdx="0" presStyleCnt="4"/>
      <dgm:spPr/>
      <dgm:t>
        <a:bodyPr/>
        <a:lstStyle/>
        <a:p>
          <a:endParaRPr lang="en-US"/>
        </a:p>
      </dgm:t>
    </dgm:pt>
    <dgm:pt modelId="{1E63A225-2398-4579-B0F6-2D3EA07C41CB}" type="pres">
      <dgm:prSet presAssocID="{36FCED0C-F0A5-4222-82BF-5C7F4048464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3E054-6836-451C-98E1-0EA49B720291}" type="pres">
      <dgm:prSet presAssocID="{36FCED0C-F0A5-4222-82BF-5C7F40484642}" presName="tile2" presStyleLbl="node1" presStyleIdx="1" presStyleCnt="4"/>
      <dgm:spPr/>
      <dgm:t>
        <a:bodyPr/>
        <a:lstStyle/>
        <a:p>
          <a:endParaRPr lang="en-US"/>
        </a:p>
      </dgm:t>
    </dgm:pt>
    <dgm:pt modelId="{2844A972-B7E3-4871-9DF8-E8FE74D6AC09}" type="pres">
      <dgm:prSet presAssocID="{36FCED0C-F0A5-4222-82BF-5C7F4048464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DFA624-B263-4771-9C9C-5E0868C2E752}" type="pres">
      <dgm:prSet presAssocID="{36FCED0C-F0A5-4222-82BF-5C7F40484642}" presName="tile3" presStyleLbl="node1" presStyleIdx="2" presStyleCnt="4" custLinFactNeighborY="1695"/>
      <dgm:spPr/>
      <dgm:t>
        <a:bodyPr/>
        <a:lstStyle/>
        <a:p>
          <a:endParaRPr lang="en-US"/>
        </a:p>
      </dgm:t>
    </dgm:pt>
    <dgm:pt modelId="{7C014E85-AE3E-454B-842F-DF5263DD3B22}" type="pres">
      <dgm:prSet presAssocID="{36FCED0C-F0A5-4222-82BF-5C7F4048464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B048A6-0B47-470A-9B90-094AA5F6E3A2}" type="pres">
      <dgm:prSet presAssocID="{36FCED0C-F0A5-4222-82BF-5C7F40484642}" presName="tile4" presStyleLbl="node1" presStyleIdx="3" presStyleCnt="4"/>
      <dgm:spPr/>
      <dgm:t>
        <a:bodyPr/>
        <a:lstStyle/>
        <a:p>
          <a:endParaRPr lang="en-US"/>
        </a:p>
      </dgm:t>
    </dgm:pt>
    <dgm:pt modelId="{AAA70570-AA50-4B31-8C4A-156B2B960143}" type="pres">
      <dgm:prSet presAssocID="{36FCED0C-F0A5-4222-82BF-5C7F4048464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BEF55-E5BF-490E-9230-0D9DADC53A12}" type="pres">
      <dgm:prSet presAssocID="{36FCED0C-F0A5-4222-82BF-5C7F40484642}" presName="centerTile" presStyleLbl="fgShp" presStyleIdx="0" presStyleCnt="1" custScaleX="207207" custScaleY="12881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1FD460D-7FA1-4C97-8147-4E1188C4AAA4}" srcId="{36FCED0C-F0A5-4222-82BF-5C7F40484642}" destId="{FB62165A-C367-4D3C-8D4A-A8AE39A7F74B}" srcOrd="0" destOrd="0" parTransId="{B33FE44A-8824-45F7-BFE9-404428CCA4FB}" sibTransId="{041C6C79-A478-440A-B163-8E829B063EB9}"/>
    <dgm:cxn modelId="{A2F53565-AD86-45E2-86E9-A84AD0627796}" srcId="{FB62165A-C367-4D3C-8D4A-A8AE39A7F74B}" destId="{AC4D7CDF-A309-4A19-8665-E9E67F544020}" srcOrd="2" destOrd="0" parTransId="{B169D4F1-C915-40E1-A120-6F09C95D6250}" sibTransId="{79429087-EFC7-4DBF-9E46-633773C2144E}"/>
    <dgm:cxn modelId="{188E2379-79DC-4717-89D0-29B877380F9D}" type="presOf" srcId="{25047095-0A79-4098-8E7F-9750876021AD}" destId="{2844A972-B7E3-4871-9DF8-E8FE74D6AC09}" srcOrd="1" destOrd="0" presId="urn:microsoft.com/office/officeart/2005/8/layout/matrix1"/>
    <dgm:cxn modelId="{26386868-4749-42F6-9886-D6EC4A27A46F}" srcId="{FB62165A-C367-4D3C-8D4A-A8AE39A7F74B}" destId="{BFF1B473-CDF3-4C46-B7FE-45B14BFD0E73}" srcOrd="3" destOrd="0" parTransId="{1FB18B45-4B9E-46A7-B041-4CB5CF0F9EA7}" sibTransId="{0833A4BC-C17F-4568-B660-312A478192DE}"/>
    <dgm:cxn modelId="{D1A8534C-9D03-4CD3-A72B-711BDE9272B8}" type="presOf" srcId="{099F4BCF-2F1F-4A3E-B62D-B9C6A477D185}" destId="{3C0A8A80-EF2E-4201-A152-93D1F770CFAF}" srcOrd="0" destOrd="0" presId="urn:microsoft.com/office/officeart/2005/8/layout/matrix1"/>
    <dgm:cxn modelId="{56729E61-B1E0-4575-BCE0-068C0B5D0432}" type="presOf" srcId="{BFF1B473-CDF3-4C46-B7FE-45B14BFD0E73}" destId="{80B048A6-0B47-470A-9B90-094AA5F6E3A2}" srcOrd="0" destOrd="0" presId="urn:microsoft.com/office/officeart/2005/8/layout/matrix1"/>
    <dgm:cxn modelId="{22F48546-712F-40E6-926F-600EE4D2BDB9}" type="presOf" srcId="{36FCED0C-F0A5-4222-82BF-5C7F40484642}" destId="{2353EC82-0F7B-488F-8B71-BFEAA77CEA3D}" srcOrd="0" destOrd="0" presId="urn:microsoft.com/office/officeart/2005/8/layout/matrix1"/>
    <dgm:cxn modelId="{72B0128E-6C56-463A-B745-EE2C09E100DC}" srcId="{C4B3EBB5-1DD4-4BA2-9EAD-C581B754E795}" destId="{12FD202D-BFB0-4FA2-8E63-7A7B7E81EF3D}" srcOrd="0" destOrd="0" parTransId="{0BDF5814-3843-46E4-A754-51DB18C5EC6E}" sibTransId="{8EA24DD8-9A11-4CB5-9083-B32B3343E15A}"/>
    <dgm:cxn modelId="{03CB088B-794E-41D7-A228-CD68CD39A99E}" type="presOf" srcId="{099F4BCF-2F1F-4A3E-B62D-B9C6A477D185}" destId="{1E63A225-2398-4579-B0F6-2D3EA07C41CB}" srcOrd="1" destOrd="0" presId="urn:microsoft.com/office/officeart/2005/8/layout/matrix1"/>
    <dgm:cxn modelId="{8EB49CFF-9BB3-4F28-8966-B61ED3738A3C}" type="presOf" srcId="{25047095-0A79-4098-8E7F-9750876021AD}" destId="{2673E054-6836-451C-98E1-0EA49B720291}" srcOrd="0" destOrd="0" presId="urn:microsoft.com/office/officeart/2005/8/layout/matrix1"/>
    <dgm:cxn modelId="{891F3F0D-6EF0-4718-9112-950479C2EB26}" srcId="{36FCED0C-F0A5-4222-82BF-5C7F40484642}" destId="{C4B3EBB5-1DD4-4BA2-9EAD-C581B754E795}" srcOrd="1" destOrd="0" parTransId="{3797169E-D526-44B6-9DAA-2D3779808A1D}" sibTransId="{ED7D8E9A-6A34-48BC-BC2E-322CA92A6BAD}"/>
    <dgm:cxn modelId="{5DDC2B13-F90D-4AD8-A556-D528A88FB1FC}" type="presOf" srcId="{FB62165A-C367-4D3C-8D4A-A8AE39A7F74B}" destId="{ADBBEF55-E5BF-490E-9230-0D9DADC53A12}" srcOrd="0" destOrd="0" presId="urn:microsoft.com/office/officeart/2005/8/layout/matrix1"/>
    <dgm:cxn modelId="{9BD5DE1E-6CE1-47A6-B095-9E2E8AF4A94A}" type="presOf" srcId="{AC4D7CDF-A309-4A19-8665-E9E67F544020}" destId="{7C014E85-AE3E-454B-842F-DF5263DD3B22}" srcOrd="1" destOrd="0" presId="urn:microsoft.com/office/officeart/2005/8/layout/matrix1"/>
    <dgm:cxn modelId="{2D8F7247-6D62-48A8-A021-74589D7C879E}" srcId="{FB62165A-C367-4D3C-8D4A-A8AE39A7F74B}" destId="{099F4BCF-2F1F-4A3E-B62D-B9C6A477D185}" srcOrd="0" destOrd="0" parTransId="{1AA6A4E0-1E1E-414D-BBC7-4483CA035938}" sibTransId="{A0E501ED-B916-49DD-86BB-22BCBF163ECD}"/>
    <dgm:cxn modelId="{123D28DA-D828-4676-B36C-411074485270}" type="presOf" srcId="{AC4D7CDF-A309-4A19-8665-E9E67F544020}" destId="{27DFA624-B263-4771-9C9C-5E0868C2E752}" srcOrd="0" destOrd="0" presId="urn:microsoft.com/office/officeart/2005/8/layout/matrix1"/>
    <dgm:cxn modelId="{172643A1-B660-439C-98D9-2763D87107AB}" type="presOf" srcId="{BFF1B473-CDF3-4C46-B7FE-45B14BFD0E73}" destId="{AAA70570-AA50-4B31-8C4A-156B2B960143}" srcOrd="1" destOrd="0" presId="urn:microsoft.com/office/officeart/2005/8/layout/matrix1"/>
    <dgm:cxn modelId="{2037730B-844C-4FA1-BDE2-164AFBBCCA48}" srcId="{FB62165A-C367-4D3C-8D4A-A8AE39A7F74B}" destId="{25047095-0A79-4098-8E7F-9750876021AD}" srcOrd="1" destOrd="0" parTransId="{43F7D862-49AA-4DAF-8DC5-AC17031385AB}" sibTransId="{722E8BBA-6EF0-48A3-B3B4-1285757A6059}"/>
    <dgm:cxn modelId="{8BA2AC44-7C0E-49E3-9514-15422CBAE331}" type="presParOf" srcId="{2353EC82-0F7B-488F-8B71-BFEAA77CEA3D}" destId="{B3A9775A-F568-4464-B455-9959697383E0}" srcOrd="0" destOrd="0" presId="urn:microsoft.com/office/officeart/2005/8/layout/matrix1"/>
    <dgm:cxn modelId="{127BCE80-286C-4E91-A782-51DF830C290A}" type="presParOf" srcId="{B3A9775A-F568-4464-B455-9959697383E0}" destId="{3C0A8A80-EF2E-4201-A152-93D1F770CFAF}" srcOrd="0" destOrd="0" presId="urn:microsoft.com/office/officeart/2005/8/layout/matrix1"/>
    <dgm:cxn modelId="{A8F01D07-61CE-474B-A22B-1734F9562388}" type="presParOf" srcId="{B3A9775A-F568-4464-B455-9959697383E0}" destId="{1E63A225-2398-4579-B0F6-2D3EA07C41CB}" srcOrd="1" destOrd="0" presId="urn:microsoft.com/office/officeart/2005/8/layout/matrix1"/>
    <dgm:cxn modelId="{2B1AF838-F9F8-4417-B76B-BCCD3B5178B2}" type="presParOf" srcId="{B3A9775A-F568-4464-B455-9959697383E0}" destId="{2673E054-6836-451C-98E1-0EA49B720291}" srcOrd="2" destOrd="0" presId="urn:microsoft.com/office/officeart/2005/8/layout/matrix1"/>
    <dgm:cxn modelId="{C12C2BA9-5C40-4ED6-AC38-3F353744643D}" type="presParOf" srcId="{B3A9775A-F568-4464-B455-9959697383E0}" destId="{2844A972-B7E3-4871-9DF8-E8FE74D6AC09}" srcOrd="3" destOrd="0" presId="urn:microsoft.com/office/officeart/2005/8/layout/matrix1"/>
    <dgm:cxn modelId="{CB824BCE-378C-4AD6-BA13-BB73EF1D2FBE}" type="presParOf" srcId="{B3A9775A-F568-4464-B455-9959697383E0}" destId="{27DFA624-B263-4771-9C9C-5E0868C2E752}" srcOrd="4" destOrd="0" presId="urn:microsoft.com/office/officeart/2005/8/layout/matrix1"/>
    <dgm:cxn modelId="{E3391880-C2B0-4F4D-B6DD-B742F3A6649C}" type="presParOf" srcId="{B3A9775A-F568-4464-B455-9959697383E0}" destId="{7C014E85-AE3E-454B-842F-DF5263DD3B22}" srcOrd="5" destOrd="0" presId="urn:microsoft.com/office/officeart/2005/8/layout/matrix1"/>
    <dgm:cxn modelId="{21F12D5C-BE07-4F9C-83AE-660F5713920E}" type="presParOf" srcId="{B3A9775A-F568-4464-B455-9959697383E0}" destId="{80B048A6-0B47-470A-9B90-094AA5F6E3A2}" srcOrd="6" destOrd="0" presId="urn:microsoft.com/office/officeart/2005/8/layout/matrix1"/>
    <dgm:cxn modelId="{143D1187-F237-46BD-9942-836555E4C604}" type="presParOf" srcId="{B3A9775A-F568-4464-B455-9959697383E0}" destId="{AAA70570-AA50-4B31-8C4A-156B2B960143}" srcOrd="7" destOrd="0" presId="urn:microsoft.com/office/officeart/2005/8/layout/matrix1"/>
    <dgm:cxn modelId="{4F5A2926-2336-48F8-BC74-E1F69D877FED}" type="presParOf" srcId="{2353EC82-0F7B-488F-8B71-BFEAA77CEA3D}" destId="{ADBBEF55-E5BF-490E-9230-0D9DADC53A1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6A0DBF-DAF6-4D1B-AC84-EF74658E96BD}" type="doc">
      <dgm:prSet loTypeId="urn:microsoft.com/office/officeart/2005/8/layout/vProcess5" loCatId="process" qsTypeId="urn:microsoft.com/office/officeart/2005/8/quickstyle/simple1#22" qsCatId="simple" csTypeId="urn:microsoft.com/office/officeart/2005/8/colors/accent1_2#22" csCatId="accent1" phldr="1"/>
      <dgm:spPr/>
      <dgm:t>
        <a:bodyPr/>
        <a:lstStyle/>
        <a:p>
          <a:endParaRPr lang="en-US"/>
        </a:p>
      </dgm:t>
    </dgm:pt>
    <dgm:pt modelId="{88CD1422-3E76-402C-BFF0-4256AAE8A39C}">
      <dgm:prSet phldrT="[Text]" custT="1"/>
      <dgm:spPr/>
      <dgm:t>
        <a:bodyPr/>
        <a:lstStyle/>
        <a:p>
          <a:pPr algn="ctr"/>
          <a:endParaRPr lang="en-US" sz="3200" b="1" dirty="0" smtClean="0"/>
        </a:p>
        <a:p>
          <a:pPr algn="ctr"/>
          <a:r>
            <a:rPr lang="en-US" sz="3200" b="1" dirty="0" err="1" smtClean="0"/>
            <a:t>Cresterea</a:t>
          </a:r>
          <a:r>
            <a:rPr lang="en-US" sz="3200" b="1" dirty="0" smtClean="0"/>
            <a:t> </a:t>
          </a:r>
          <a:r>
            <a:rPr lang="en-US" sz="3200" b="1" dirty="0" err="1" smtClean="0"/>
            <a:t>gradului</a:t>
          </a:r>
          <a:r>
            <a:rPr lang="en-US" sz="3200" b="1" dirty="0" smtClean="0"/>
            <a:t> de </a:t>
          </a:r>
          <a:r>
            <a:rPr lang="en-US" sz="3200" b="1" dirty="0" err="1" smtClean="0"/>
            <a:t>atractivitate</a:t>
          </a:r>
          <a:r>
            <a:rPr lang="en-US" sz="2800" b="1" dirty="0" smtClean="0"/>
            <a:t>                                               </a:t>
          </a:r>
        </a:p>
        <a:p>
          <a:pPr algn="l"/>
          <a:endParaRPr lang="en-US" sz="3000" dirty="0" smtClean="0"/>
        </a:p>
      </dgm:t>
    </dgm:pt>
    <dgm:pt modelId="{F53C9707-4EB6-403A-8D54-F0D054369541}" type="parTrans" cxnId="{E7894DC4-8BC7-40FB-89FE-3F28B1B143A1}">
      <dgm:prSet/>
      <dgm:spPr/>
      <dgm:t>
        <a:bodyPr/>
        <a:lstStyle/>
        <a:p>
          <a:endParaRPr lang="en-US"/>
        </a:p>
      </dgm:t>
    </dgm:pt>
    <dgm:pt modelId="{FC8F29B1-24DB-485F-8CF6-1A6E83667AF9}" type="sibTrans" cxnId="{E7894DC4-8BC7-40FB-89FE-3F28B1B143A1}">
      <dgm:prSet/>
      <dgm:spPr/>
      <dgm:t>
        <a:bodyPr/>
        <a:lstStyle/>
        <a:p>
          <a:endParaRPr lang="en-US"/>
        </a:p>
      </dgm:t>
    </dgm:pt>
    <dgm:pt modelId="{AAECD70E-BCD0-42F0-BCAC-9FB8455C4BFB}">
      <dgm:prSet phldrT="[Text]" custT="1"/>
      <dgm:spPr/>
      <dgm:t>
        <a:bodyPr/>
        <a:lstStyle/>
        <a:p>
          <a:pPr algn="ctr"/>
          <a:r>
            <a:rPr lang="ro-RO" sz="2800" b="1" dirty="0" smtClean="0"/>
            <a:t>Monitorizarea modului de notare si evaluare a elevilor</a:t>
          </a:r>
          <a:r>
            <a:rPr lang="en-US" sz="2800" b="1" dirty="0" smtClean="0"/>
            <a:t>        </a:t>
          </a:r>
          <a:r>
            <a:rPr lang="en-US" sz="3200" b="1" dirty="0" smtClean="0"/>
            <a:t>100%</a:t>
          </a:r>
          <a:endParaRPr lang="en-US" sz="3200" b="1" dirty="0"/>
        </a:p>
      </dgm:t>
    </dgm:pt>
    <dgm:pt modelId="{8E3A3CBF-C7E4-4531-8B0F-D634F734538D}" type="parTrans" cxnId="{CD70738D-9835-43B8-A8DD-1D63B5F00075}">
      <dgm:prSet/>
      <dgm:spPr/>
      <dgm:t>
        <a:bodyPr/>
        <a:lstStyle/>
        <a:p>
          <a:endParaRPr lang="en-US"/>
        </a:p>
      </dgm:t>
    </dgm:pt>
    <dgm:pt modelId="{F68510A3-6F93-4D44-8C14-81DE3C6BC3D3}" type="sibTrans" cxnId="{CD70738D-9835-43B8-A8DD-1D63B5F00075}">
      <dgm:prSet/>
      <dgm:spPr/>
      <dgm:t>
        <a:bodyPr/>
        <a:lstStyle/>
        <a:p>
          <a:endParaRPr lang="en-US"/>
        </a:p>
      </dgm:t>
    </dgm:pt>
    <dgm:pt modelId="{183BF064-9F60-4047-A8EC-B3063C7052C7}">
      <dgm:prSet phldrT="[Text]" custT="1"/>
      <dgm:spPr/>
      <dgm:t>
        <a:bodyPr/>
        <a:lstStyle/>
        <a:p>
          <a:pPr algn="ctr"/>
          <a:r>
            <a:rPr lang="ro-RO" sz="2800" b="1" dirty="0" smtClean="0"/>
            <a:t>Introducerea alternativelor educationale cu program prelungit, neplatit pentru ciclul primar</a:t>
          </a:r>
          <a:r>
            <a:rPr lang="en-US" sz="2800" b="1" dirty="0" smtClean="0"/>
            <a:t>    </a:t>
          </a:r>
          <a:r>
            <a:rPr lang="en-US" sz="3200" b="1" dirty="0" smtClean="0"/>
            <a:t>100%</a:t>
          </a:r>
          <a:endParaRPr lang="en-US" sz="3200" b="1" dirty="0"/>
        </a:p>
      </dgm:t>
    </dgm:pt>
    <dgm:pt modelId="{F4C7DF48-D50A-4384-A682-B278626ED901}" type="parTrans" cxnId="{8E2FC6BA-FDEB-498F-BF7B-8F6F3C17CE7F}">
      <dgm:prSet/>
      <dgm:spPr/>
      <dgm:t>
        <a:bodyPr/>
        <a:lstStyle/>
        <a:p>
          <a:endParaRPr lang="en-US"/>
        </a:p>
      </dgm:t>
    </dgm:pt>
    <dgm:pt modelId="{ACB746C2-00B7-4ED5-BCFF-1DEF8AB7C45D}" type="sibTrans" cxnId="{8E2FC6BA-FDEB-498F-BF7B-8F6F3C17CE7F}">
      <dgm:prSet/>
      <dgm:spPr/>
      <dgm:t>
        <a:bodyPr/>
        <a:lstStyle/>
        <a:p>
          <a:endParaRPr lang="en-US"/>
        </a:p>
      </dgm:t>
    </dgm:pt>
    <dgm:pt modelId="{A2244859-476E-4D64-A56C-CEBAC2F5C9DE}" type="pres">
      <dgm:prSet presAssocID="{0C6A0DBF-DAF6-4D1B-AC84-EF74658E96B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08C1167-9711-4A04-930F-5DDF8358066B}" type="pres">
      <dgm:prSet presAssocID="{0C6A0DBF-DAF6-4D1B-AC84-EF74658E96BD}" presName="dummyMaxCanvas" presStyleCnt="0">
        <dgm:presLayoutVars/>
      </dgm:prSet>
      <dgm:spPr/>
    </dgm:pt>
    <dgm:pt modelId="{4F7A86C3-D24A-4DE2-9BE4-CC40283CE3F2}" type="pres">
      <dgm:prSet presAssocID="{0C6A0DBF-DAF6-4D1B-AC84-EF74658E96BD}" presName="ThreeNodes_1" presStyleLbl="node1" presStyleIdx="0" presStyleCnt="3" custScaleX="109150" custScaleY="102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E7E19-92B6-4B24-A20C-1939EE734FE6}" type="pres">
      <dgm:prSet presAssocID="{0C6A0DBF-DAF6-4D1B-AC84-EF74658E96BD}" presName="ThreeNodes_2" presStyleLbl="node1" presStyleIdx="1" presStyleCnt="3" custScaleX="104466" custScaleY="1061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3BF86B-479B-4E26-80B2-58DDC175D328}" type="pres">
      <dgm:prSet presAssocID="{0C6A0DBF-DAF6-4D1B-AC84-EF74658E96BD}" presName="ThreeNodes_3" presStyleLbl="node1" presStyleIdx="2" presStyleCnt="3" custScaleX="105011" custScaleY="1074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275B9-2412-4A97-9CE3-A522AF76ADAF}" type="pres">
      <dgm:prSet presAssocID="{0C6A0DBF-DAF6-4D1B-AC84-EF74658E96B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F2E910-023B-40FC-B8EC-AA684C3BCC12}" type="pres">
      <dgm:prSet presAssocID="{0C6A0DBF-DAF6-4D1B-AC84-EF74658E96B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45C92-C153-44E7-8FD5-D6D159E857F7}" type="pres">
      <dgm:prSet presAssocID="{0C6A0DBF-DAF6-4D1B-AC84-EF74658E96B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FAA168-7DE7-4C8F-A3EC-0337E77125CB}" type="pres">
      <dgm:prSet presAssocID="{0C6A0DBF-DAF6-4D1B-AC84-EF74658E96B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7CCC9-0155-4B55-8263-6CB23A2F4E37}" type="pres">
      <dgm:prSet presAssocID="{0C6A0DBF-DAF6-4D1B-AC84-EF74658E96B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2FC6BA-FDEB-498F-BF7B-8F6F3C17CE7F}" srcId="{0C6A0DBF-DAF6-4D1B-AC84-EF74658E96BD}" destId="{183BF064-9F60-4047-A8EC-B3063C7052C7}" srcOrd="2" destOrd="0" parTransId="{F4C7DF48-D50A-4384-A682-B278626ED901}" sibTransId="{ACB746C2-00B7-4ED5-BCFF-1DEF8AB7C45D}"/>
    <dgm:cxn modelId="{F2D71E18-5411-4BBE-82FF-A2598753BCF1}" type="presOf" srcId="{183BF064-9F60-4047-A8EC-B3063C7052C7}" destId="{1067CCC9-0155-4B55-8263-6CB23A2F4E37}" srcOrd="1" destOrd="0" presId="urn:microsoft.com/office/officeart/2005/8/layout/vProcess5"/>
    <dgm:cxn modelId="{39F73E80-901E-4594-AE53-D440A8084BF5}" type="presOf" srcId="{AAECD70E-BCD0-42F0-BCAC-9FB8455C4BFB}" destId="{85FAA168-7DE7-4C8F-A3EC-0337E77125CB}" srcOrd="1" destOrd="0" presId="urn:microsoft.com/office/officeart/2005/8/layout/vProcess5"/>
    <dgm:cxn modelId="{D8106957-53F4-47A9-A074-0C72C228E95E}" type="presOf" srcId="{AAECD70E-BCD0-42F0-BCAC-9FB8455C4BFB}" destId="{5E2E7E19-92B6-4B24-A20C-1939EE734FE6}" srcOrd="0" destOrd="0" presId="urn:microsoft.com/office/officeart/2005/8/layout/vProcess5"/>
    <dgm:cxn modelId="{E7894DC4-8BC7-40FB-89FE-3F28B1B143A1}" srcId="{0C6A0DBF-DAF6-4D1B-AC84-EF74658E96BD}" destId="{88CD1422-3E76-402C-BFF0-4256AAE8A39C}" srcOrd="0" destOrd="0" parTransId="{F53C9707-4EB6-403A-8D54-F0D054369541}" sibTransId="{FC8F29B1-24DB-485F-8CF6-1A6E83667AF9}"/>
    <dgm:cxn modelId="{7C139A92-9FDA-4F61-9217-1F84F9F6C85F}" type="presOf" srcId="{88CD1422-3E76-402C-BFF0-4256AAE8A39C}" destId="{B4E45C92-C153-44E7-8FD5-D6D159E857F7}" srcOrd="1" destOrd="0" presId="urn:microsoft.com/office/officeart/2005/8/layout/vProcess5"/>
    <dgm:cxn modelId="{5AEE6AB5-AA13-4A94-BDF5-CBDEAB90311D}" type="presOf" srcId="{F68510A3-6F93-4D44-8C14-81DE3C6BC3D3}" destId="{19F2E910-023B-40FC-B8EC-AA684C3BCC12}" srcOrd="0" destOrd="0" presId="urn:microsoft.com/office/officeart/2005/8/layout/vProcess5"/>
    <dgm:cxn modelId="{CD70738D-9835-43B8-A8DD-1D63B5F00075}" srcId="{0C6A0DBF-DAF6-4D1B-AC84-EF74658E96BD}" destId="{AAECD70E-BCD0-42F0-BCAC-9FB8455C4BFB}" srcOrd="1" destOrd="0" parTransId="{8E3A3CBF-C7E4-4531-8B0F-D634F734538D}" sibTransId="{F68510A3-6F93-4D44-8C14-81DE3C6BC3D3}"/>
    <dgm:cxn modelId="{CA40D3B6-F639-485F-9F49-6F5C80B10B7B}" type="presOf" srcId="{FC8F29B1-24DB-485F-8CF6-1A6E83667AF9}" destId="{560275B9-2412-4A97-9CE3-A522AF76ADAF}" srcOrd="0" destOrd="0" presId="urn:microsoft.com/office/officeart/2005/8/layout/vProcess5"/>
    <dgm:cxn modelId="{6B760B09-5E08-4807-8B48-DAD2986BEF6C}" type="presOf" srcId="{88CD1422-3E76-402C-BFF0-4256AAE8A39C}" destId="{4F7A86C3-D24A-4DE2-9BE4-CC40283CE3F2}" srcOrd="0" destOrd="0" presId="urn:microsoft.com/office/officeart/2005/8/layout/vProcess5"/>
    <dgm:cxn modelId="{3CF14BA7-E081-417C-A994-E4B02B495FA6}" type="presOf" srcId="{0C6A0DBF-DAF6-4D1B-AC84-EF74658E96BD}" destId="{A2244859-476E-4D64-A56C-CEBAC2F5C9DE}" srcOrd="0" destOrd="0" presId="urn:microsoft.com/office/officeart/2005/8/layout/vProcess5"/>
    <dgm:cxn modelId="{A0899392-5F86-4D78-A161-AF66E7B839DC}" type="presOf" srcId="{183BF064-9F60-4047-A8EC-B3063C7052C7}" destId="{343BF86B-479B-4E26-80B2-58DDC175D328}" srcOrd="0" destOrd="0" presId="urn:microsoft.com/office/officeart/2005/8/layout/vProcess5"/>
    <dgm:cxn modelId="{416CB2C1-A52B-4F6B-B748-571E2EC6017A}" type="presParOf" srcId="{A2244859-476E-4D64-A56C-CEBAC2F5C9DE}" destId="{E08C1167-9711-4A04-930F-5DDF8358066B}" srcOrd="0" destOrd="0" presId="urn:microsoft.com/office/officeart/2005/8/layout/vProcess5"/>
    <dgm:cxn modelId="{D46F4E46-41A2-48F3-93DB-7E6734186B7E}" type="presParOf" srcId="{A2244859-476E-4D64-A56C-CEBAC2F5C9DE}" destId="{4F7A86C3-D24A-4DE2-9BE4-CC40283CE3F2}" srcOrd="1" destOrd="0" presId="urn:microsoft.com/office/officeart/2005/8/layout/vProcess5"/>
    <dgm:cxn modelId="{1177C68E-7662-4DE7-B1AE-F64AC1B789DE}" type="presParOf" srcId="{A2244859-476E-4D64-A56C-CEBAC2F5C9DE}" destId="{5E2E7E19-92B6-4B24-A20C-1939EE734FE6}" srcOrd="2" destOrd="0" presId="urn:microsoft.com/office/officeart/2005/8/layout/vProcess5"/>
    <dgm:cxn modelId="{57377D19-4F0C-438F-8D6B-40D7AD151938}" type="presParOf" srcId="{A2244859-476E-4D64-A56C-CEBAC2F5C9DE}" destId="{343BF86B-479B-4E26-80B2-58DDC175D328}" srcOrd="3" destOrd="0" presId="urn:microsoft.com/office/officeart/2005/8/layout/vProcess5"/>
    <dgm:cxn modelId="{DAC037A1-72CB-4300-9C2A-B49ECD34B0CF}" type="presParOf" srcId="{A2244859-476E-4D64-A56C-CEBAC2F5C9DE}" destId="{560275B9-2412-4A97-9CE3-A522AF76ADAF}" srcOrd="4" destOrd="0" presId="urn:microsoft.com/office/officeart/2005/8/layout/vProcess5"/>
    <dgm:cxn modelId="{CA0F0862-95A5-494B-B949-843106935EEF}" type="presParOf" srcId="{A2244859-476E-4D64-A56C-CEBAC2F5C9DE}" destId="{19F2E910-023B-40FC-B8EC-AA684C3BCC12}" srcOrd="5" destOrd="0" presId="urn:microsoft.com/office/officeart/2005/8/layout/vProcess5"/>
    <dgm:cxn modelId="{CEF0AE40-8F07-4B39-8495-9B572ED6767B}" type="presParOf" srcId="{A2244859-476E-4D64-A56C-CEBAC2F5C9DE}" destId="{B4E45C92-C153-44E7-8FD5-D6D159E857F7}" srcOrd="6" destOrd="0" presId="urn:microsoft.com/office/officeart/2005/8/layout/vProcess5"/>
    <dgm:cxn modelId="{78A83C08-78CC-41ED-88A2-69730B283E6F}" type="presParOf" srcId="{A2244859-476E-4D64-A56C-CEBAC2F5C9DE}" destId="{85FAA168-7DE7-4C8F-A3EC-0337E77125CB}" srcOrd="7" destOrd="0" presId="urn:microsoft.com/office/officeart/2005/8/layout/vProcess5"/>
    <dgm:cxn modelId="{7D16D07A-8070-4EBC-8CC9-9E6127A1097B}" type="presParOf" srcId="{A2244859-476E-4D64-A56C-CEBAC2F5C9DE}" destId="{1067CCC9-0155-4B55-8263-6CB23A2F4E3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5F4AA0-7DF2-427B-85EA-BCD756AB5699}" type="doc">
      <dgm:prSet loTypeId="urn:microsoft.com/office/officeart/2005/8/layout/process4" loCatId="list" qsTypeId="urn:microsoft.com/office/officeart/2005/8/quickstyle/simple1#23" qsCatId="simple" csTypeId="urn:microsoft.com/office/officeart/2005/8/colors/accent1_2#23" csCatId="accent1" phldr="1"/>
      <dgm:spPr/>
      <dgm:t>
        <a:bodyPr/>
        <a:lstStyle/>
        <a:p>
          <a:endParaRPr lang="en-US"/>
        </a:p>
      </dgm:t>
    </dgm:pt>
    <dgm:pt modelId="{E9575AD6-AF92-40C9-9D81-EF0A0BEFF268}">
      <dgm:prSet phldrT="[Text]" custT="1"/>
      <dgm:spPr/>
      <dgm:t>
        <a:bodyPr/>
        <a:lstStyle/>
        <a:p>
          <a:r>
            <a:rPr lang="ro-RO" sz="2800" b="1" dirty="0" smtClean="0"/>
            <a:t>Cresterea gradului de atractivitate a educatiei oferite de scoala</a:t>
          </a:r>
          <a:endParaRPr lang="en-US" sz="2800" b="1" dirty="0"/>
        </a:p>
      </dgm:t>
    </dgm:pt>
    <dgm:pt modelId="{B911A586-1DEA-4AE7-8A2E-F2D2C0B0E28F}" type="parTrans" cxnId="{559CA088-70D2-456C-A687-CCC1FA59709D}">
      <dgm:prSet/>
      <dgm:spPr/>
      <dgm:t>
        <a:bodyPr/>
        <a:lstStyle/>
        <a:p>
          <a:endParaRPr lang="en-US"/>
        </a:p>
      </dgm:t>
    </dgm:pt>
    <dgm:pt modelId="{0D41FCC7-AC97-4361-84C4-C09BCCF57E34}" type="sibTrans" cxnId="{559CA088-70D2-456C-A687-CCC1FA59709D}">
      <dgm:prSet/>
      <dgm:spPr/>
      <dgm:t>
        <a:bodyPr/>
        <a:lstStyle/>
        <a:p>
          <a:endParaRPr lang="en-US"/>
        </a:p>
      </dgm:t>
    </dgm:pt>
    <dgm:pt modelId="{6C57F1AF-95B8-4DAA-A118-5B9575499AF2}">
      <dgm:prSet phldrT="[Text]" custT="1"/>
      <dgm:spPr/>
      <dgm:t>
        <a:bodyPr/>
        <a:lstStyle/>
        <a:p>
          <a:r>
            <a:rPr lang="ro-RO" sz="1800" dirty="0" smtClean="0"/>
            <a:t>Respectarea procedurii de elaborare si popularizare a CDS</a:t>
          </a:r>
          <a:r>
            <a:rPr lang="en-US" sz="1800" dirty="0" smtClean="0"/>
            <a:t>    </a:t>
          </a:r>
          <a:r>
            <a:rPr lang="en-US" sz="3200" b="1" dirty="0" smtClean="0">
              <a:solidFill>
                <a:srgbClr val="00B050"/>
              </a:solidFill>
            </a:rPr>
            <a:t>90%</a:t>
          </a:r>
          <a:endParaRPr lang="en-US" sz="3200" b="1" dirty="0">
            <a:solidFill>
              <a:srgbClr val="00B050"/>
            </a:solidFill>
          </a:endParaRPr>
        </a:p>
      </dgm:t>
    </dgm:pt>
    <dgm:pt modelId="{F4AE16E1-698D-45F3-B0AD-6BFE1B30BDFA}" type="parTrans" cxnId="{22133FD1-FA17-4972-836A-D6E7C39865F1}">
      <dgm:prSet/>
      <dgm:spPr/>
      <dgm:t>
        <a:bodyPr/>
        <a:lstStyle/>
        <a:p>
          <a:endParaRPr lang="en-US"/>
        </a:p>
      </dgm:t>
    </dgm:pt>
    <dgm:pt modelId="{E4BD7BE9-9839-4AB4-8394-F79F4525D380}" type="sibTrans" cxnId="{22133FD1-FA17-4972-836A-D6E7C39865F1}">
      <dgm:prSet/>
      <dgm:spPr/>
      <dgm:t>
        <a:bodyPr/>
        <a:lstStyle/>
        <a:p>
          <a:endParaRPr lang="en-US"/>
        </a:p>
      </dgm:t>
    </dgm:pt>
    <dgm:pt modelId="{C60BED12-126D-477F-AD6F-431C744BBD22}">
      <dgm:prSet phldrT="[Text]" custT="1"/>
      <dgm:spPr/>
      <dgm:t>
        <a:bodyPr/>
        <a:lstStyle/>
        <a:p>
          <a:r>
            <a:rPr lang="ro-RO" sz="1800" dirty="0" smtClean="0"/>
            <a:t>Sustinerea de lectii demonstrative si promovarea exemplelor de buna practica la nivelul comisiilor metodice</a:t>
          </a:r>
          <a:r>
            <a:rPr lang="en-US" sz="1800" dirty="0" smtClean="0"/>
            <a:t>      </a:t>
          </a:r>
          <a:r>
            <a:rPr lang="en-US" sz="3200" b="1" dirty="0" smtClean="0">
              <a:solidFill>
                <a:srgbClr val="FF0000"/>
              </a:solidFill>
            </a:rPr>
            <a:t>50%</a:t>
          </a:r>
          <a:endParaRPr lang="en-US" sz="3200" b="1" dirty="0">
            <a:solidFill>
              <a:srgbClr val="FF0000"/>
            </a:solidFill>
          </a:endParaRPr>
        </a:p>
      </dgm:t>
    </dgm:pt>
    <dgm:pt modelId="{AA3A509E-391C-40A2-A332-8CA25B4B767A}" type="parTrans" cxnId="{ABA1F20D-0526-4490-BEF6-22C9EB62721C}">
      <dgm:prSet/>
      <dgm:spPr/>
      <dgm:t>
        <a:bodyPr/>
        <a:lstStyle/>
        <a:p>
          <a:endParaRPr lang="en-US"/>
        </a:p>
      </dgm:t>
    </dgm:pt>
    <dgm:pt modelId="{FC160FC8-F795-4169-A19D-ADD2EEFC4024}" type="sibTrans" cxnId="{ABA1F20D-0526-4490-BEF6-22C9EB62721C}">
      <dgm:prSet/>
      <dgm:spPr/>
      <dgm:t>
        <a:bodyPr/>
        <a:lstStyle/>
        <a:p>
          <a:endParaRPr lang="en-US"/>
        </a:p>
      </dgm:t>
    </dgm:pt>
    <dgm:pt modelId="{26035EF4-3389-4F0D-B763-D186D58BE208}">
      <dgm:prSet phldrT="[Text]" custT="1"/>
      <dgm:spPr/>
      <dgm:t>
        <a:bodyPr/>
        <a:lstStyle/>
        <a:p>
          <a:r>
            <a:rPr lang="ro-RO" sz="2800" b="1" dirty="0" smtClean="0"/>
            <a:t>Imbunatatirea strategiilor si procedurilor pentru asigurarea calitatii</a:t>
          </a:r>
          <a:endParaRPr lang="en-US" sz="2800" b="1" dirty="0"/>
        </a:p>
      </dgm:t>
    </dgm:pt>
    <dgm:pt modelId="{E181A8D0-0A04-4D68-9FED-624B27691279}" type="parTrans" cxnId="{A20FE392-3FBA-4F23-8DAA-41A693B51258}">
      <dgm:prSet/>
      <dgm:spPr/>
      <dgm:t>
        <a:bodyPr/>
        <a:lstStyle/>
        <a:p>
          <a:endParaRPr lang="en-US"/>
        </a:p>
      </dgm:t>
    </dgm:pt>
    <dgm:pt modelId="{E9A2A303-BB1F-47E9-B3CA-2A54799E8BA4}" type="sibTrans" cxnId="{A20FE392-3FBA-4F23-8DAA-41A693B51258}">
      <dgm:prSet/>
      <dgm:spPr/>
      <dgm:t>
        <a:bodyPr/>
        <a:lstStyle/>
        <a:p>
          <a:endParaRPr lang="en-US"/>
        </a:p>
      </dgm:t>
    </dgm:pt>
    <dgm:pt modelId="{7454C0C2-DD86-4294-A998-A529BF75CFF4}">
      <dgm:prSet phldrT="[Text]" custT="1"/>
      <dgm:spPr/>
      <dgm:t>
        <a:bodyPr/>
        <a:lstStyle/>
        <a:p>
          <a:r>
            <a:rPr lang="ro-RO" sz="1800" dirty="0" smtClean="0"/>
            <a:t>Utilizarea rezultatelor autoevaluarii si evaluarilor interne/externe in planificarea, realizarea si revizuirea activitatilor si procedurilor de asigurare si imbunatatire a calitati</a:t>
          </a:r>
          <a:r>
            <a:rPr lang="en-US" sz="1800" dirty="0" err="1" smtClean="0"/>
            <a:t>i</a:t>
          </a:r>
          <a:r>
            <a:rPr lang="en-US" sz="1800" dirty="0" smtClean="0"/>
            <a:t>            </a:t>
          </a:r>
          <a:r>
            <a:rPr lang="en-US" sz="3200" b="1" dirty="0" smtClean="0">
              <a:solidFill>
                <a:srgbClr val="00B050"/>
              </a:solidFill>
            </a:rPr>
            <a:t>75%</a:t>
          </a:r>
          <a:endParaRPr lang="en-US" sz="3200" b="1" dirty="0">
            <a:solidFill>
              <a:srgbClr val="00B050"/>
            </a:solidFill>
          </a:endParaRPr>
        </a:p>
      </dgm:t>
    </dgm:pt>
    <dgm:pt modelId="{12519445-8CBB-4B6F-B851-B33E3271916C}" type="parTrans" cxnId="{05BB3974-65FD-42BF-902D-1D387424872D}">
      <dgm:prSet/>
      <dgm:spPr/>
      <dgm:t>
        <a:bodyPr/>
        <a:lstStyle/>
        <a:p>
          <a:endParaRPr lang="en-US"/>
        </a:p>
      </dgm:t>
    </dgm:pt>
    <dgm:pt modelId="{6A762ED1-187C-4F87-81A2-A741B86D80BC}" type="sibTrans" cxnId="{05BB3974-65FD-42BF-902D-1D387424872D}">
      <dgm:prSet/>
      <dgm:spPr/>
      <dgm:t>
        <a:bodyPr/>
        <a:lstStyle/>
        <a:p>
          <a:endParaRPr lang="en-US"/>
        </a:p>
      </dgm:t>
    </dgm:pt>
    <dgm:pt modelId="{65860E1D-F9AA-4418-B196-CB98844FD776}" type="pres">
      <dgm:prSet presAssocID="{745F4AA0-7DF2-427B-85EA-BCD756AB56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4DDFB0-3981-4B46-8E1B-199D6150F01E}" type="pres">
      <dgm:prSet presAssocID="{26035EF4-3389-4F0D-B763-D186D58BE208}" presName="boxAndChildren" presStyleCnt="0"/>
      <dgm:spPr/>
    </dgm:pt>
    <dgm:pt modelId="{D3F91705-3394-4DDA-A86E-592F892021FF}" type="pres">
      <dgm:prSet presAssocID="{26035EF4-3389-4F0D-B763-D186D58BE208}" presName="parentTextBox" presStyleLbl="node1" presStyleIdx="0" presStyleCnt="2"/>
      <dgm:spPr/>
      <dgm:t>
        <a:bodyPr/>
        <a:lstStyle/>
        <a:p>
          <a:endParaRPr lang="en-US"/>
        </a:p>
      </dgm:t>
    </dgm:pt>
    <dgm:pt modelId="{0577002F-1F4A-47A8-BEB7-59D690A0A9EA}" type="pres">
      <dgm:prSet presAssocID="{26035EF4-3389-4F0D-B763-D186D58BE208}" presName="entireBox" presStyleLbl="node1" presStyleIdx="0" presStyleCnt="2" custLinFactNeighborY="-3608"/>
      <dgm:spPr/>
      <dgm:t>
        <a:bodyPr/>
        <a:lstStyle/>
        <a:p>
          <a:endParaRPr lang="en-US"/>
        </a:p>
      </dgm:t>
    </dgm:pt>
    <dgm:pt modelId="{78E7AD3E-F640-40E0-94C7-9812E0CC7613}" type="pres">
      <dgm:prSet presAssocID="{26035EF4-3389-4F0D-B763-D186D58BE208}" presName="descendantBox" presStyleCnt="0"/>
      <dgm:spPr/>
    </dgm:pt>
    <dgm:pt modelId="{0E557A0C-C77B-466E-BB38-E02C79342421}" type="pres">
      <dgm:prSet presAssocID="{7454C0C2-DD86-4294-A998-A529BF75CFF4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070BA8-F3FC-4A80-AE2C-EC45301C74C6}" type="pres">
      <dgm:prSet presAssocID="{0D41FCC7-AC97-4361-84C4-C09BCCF57E34}" presName="sp" presStyleCnt="0"/>
      <dgm:spPr/>
    </dgm:pt>
    <dgm:pt modelId="{606FB7A9-5DE4-43C9-A3E8-DAF6791C67F2}" type="pres">
      <dgm:prSet presAssocID="{E9575AD6-AF92-40C9-9D81-EF0A0BEFF268}" presName="arrowAndChildren" presStyleCnt="0"/>
      <dgm:spPr/>
    </dgm:pt>
    <dgm:pt modelId="{31E1ADED-77DA-49E7-B05D-F2EBC5AA4106}" type="pres">
      <dgm:prSet presAssocID="{E9575AD6-AF92-40C9-9D81-EF0A0BEFF268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AA95E14A-BFC1-4E65-A422-D39EAD7DA8FF}" type="pres">
      <dgm:prSet presAssocID="{E9575AD6-AF92-40C9-9D81-EF0A0BEFF268}" presName="arrow" presStyleLbl="node1" presStyleIdx="1" presStyleCnt="2" custLinFactNeighborY="-2838"/>
      <dgm:spPr/>
      <dgm:t>
        <a:bodyPr/>
        <a:lstStyle/>
        <a:p>
          <a:endParaRPr lang="en-US"/>
        </a:p>
      </dgm:t>
    </dgm:pt>
    <dgm:pt modelId="{C206AD99-DD6C-4199-876D-5E0F662147E5}" type="pres">
      <dgm:prSet presAssocID="{E9575AD6-AF92-40C9-9D81-EF0A0BEFF268}" presName="descendantArrow" presStyleCnt="0"/>
      <dgm:spPr/>
    </dgm:pt>
    <dgm:pt modelId="{72D91BFA-EF87-4652-887F-D2E11B80F663}" type="pres">
      <dgm:prSet presAssocID="{6C57F1AF-95B8-4DAA-A118-5B9575499AF2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EB26A-DDB6-458D-BA66-FD4ABAE4962F}" type="pres">
      <dgm:prSet presAssocID="{C60BED12-126D-477F-AD6F-431C744BBD22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9CA088-70D2-456C-A687-CCC1FA59709D}" srcId="{745F4AA0-7DF2-427B-85EA-BCD756AB5699}" destId="{E9575AD6-AF92-40C9-9D81-EF0A0BEFF268}" srcOrd="0" destOrd="0" parTransId="{B911A586-1DEA-4AE7-8A2E-F2D2C0B0E28F}" sibTransId="{0D41FCC7-AC97-4361-84C4-C09BCCF57E34}"/>
    <dgm:cxn modelId="{8786BE31-5F21-4762-AA7B-5151C529857C}" type="presOf" srcId="{C60BED12-126D-477F-AD6F-431C744BBD22}" destId="{E30EB26A-DDB6-458D-BA66-FD4ABAE4962F}" srcOrd="0" destOrd="0" presId="urn:microsoft.com/office/officeart/2005/8/layout/process4"/>
    <dgm:cxn modelId="{22133FD1-FA17-4972-836A-D6E7C39865F1}" srcId="{E9575AD6-AF92-40C9-9D81-EF0A0BEFF268}" destId="{6C57F1AF-95B8-4DAA-A118-5B9575499AF2}" srcOrd="0" destOrd="0" parTransId="{F4AE16E1-698D-45F3-B0AD-6BFE1B30BDFA}" sibTransId="{E4BD7BE9-9839-4AB4-8394-F79F4525D380}"/>
    <dgm:cxn modelId="{4DFE3C52-3BBE-4E4D-9FC6-4FE2DCD64CE3}" type="presOf" srcId="{E9575AD6-AF92-40C9-9D81-EF0A0BEFF268}" destId="{AA95E14A-BFC1-4E65-A422-D39EAD7DA8FF}" srcOrd="1" destOrd="0" presId="urn:microsoft.com/office/officeart/2005/8/layout/process4"/>
    <dgm:cxn modelId="{D11C0C90-4231-4096-ABE6-EB793B2CFFE9}" type="presOf" srcId="{26035EF4-3389-4F0D-B763-D186D58BE208}" destId="{D3F91705-3394-4DDA-A86E-592F892021FF}" srcOrd="0" destOrd="0" presId="urn:microsoft.com/office/officeart/2005/8/layout/process4"/>
    <dgm:cxn modelId="{509C6647-A829-43E2-A3B3-31CD27E78D75}" type="presOf" srcId="{26035EF4-3389-4F0D-B763-D186D58BE208}" destId="{0577002F-1F4A-47A8-BEB7-59D690A0A9EA}" srcOrd="1" destOrd="0" presId="urn:microsoft.com/office/officeart/2005/8/layout/process4"/>
    <dgm:cxn modelId="{25F70BED-C07A-40EC-833A-3750FE86658E}" type="presOf" srcId="{7454C0C2-DD86-4294-A998-A529BF75CFF4}" destId="{0E557A0C-C77B-466E-BB38-E02C79342421}" srcOrd="0" destOrd="0" presId="urn:microsoft.com/office/officeart/2005/8/layout/process4"/>
    <dgm:cxn modelId="{B308D3C1-854E-458B-8D72-2B8480296CD5}" type="presOf" srcId="{6C57F1AF-95B8-4DAA-A118-5B9575499AF2}" destId="{72D91BFA-EF87-4652-887F-D2E11B80F663}" srcOrd="0" destOrd="0" presId="urn:microsoft.com/office/officeart/2005/8/layout/process4"/>
    <dgm:cxn modelId="{F1C91E54-27C3-4E3B-AA5E-F8D55F66A263}" type="presOf" srcId="{E9575AD6-AF92-40C9-9D81-EF0A0BEFF268}" destId="{31E1ADED-77DA-49E7-B05D-F2EBC5AA4106}" srcOrd="0" destOrd="0" presId="urn:microsoft.com/office/officeart/2005/8/layout/process4"/>
    <dgm:cxn modelId="{A20FE392-3FBA-4F23-8DAA-41A693B51258}" srcId="{745F4AA0-7DF2-427B-85EA-BCD756AB5699}" destId="{26035EF4-3389-4F0D-B763-D186D58BE208}" srcOrd="1" destOrd="0" parTransId="{E181A8D0-0A04-4D68-9FED-624B27691279}" sibTransId="{E9A2A303-BB1F-47E9-B3CA-2A54799E8BA4}"/>
    <dgm:cxn modelId="{ABA1F20D-0526-4490-BEF6-22C9EB62721C}" srcId="{E9575AD6-AF92-40C9-9D81-EF0A0BEFF268}" destId="{C60BED12-126D-477F-AD6F-431C744BBD22}" srcOrd="1" destOrd="0" parTransId="{AA3A509E-391C-40A2-A332-8CA25B4B767A}" sibTransId="{FC160FC8-F795-4169-A19D-ADD2EEFC4024}"/>
    <dgm:cxn modelId="{05BB3974-65FD-42BF-902D-1D387424872D}" srcId="{26035EF4-3389-4F0D-B763-D186D58BE208}" destId="{7454C0C2-DD86-4294-A998-A529BF75CFF4}" srcOrd="0" destOrd="0" parTransId="{12519445-8CBB-4B6F-B851-B33E3271916C}" sibTransId="{6A762ED1-187C-4F87-81A2-A741B86D80BC}"/>
    <dgm:cxn modelId="{78B58A74-3C52-466C-9F61-F980EF5FC64B}" type="presOf" srcId="{745F4AA0-7DF2-427B-85EA-BCD756AB5699}" destId="{65860E1D-F9AA-4418-B196-CB98844FD776}" srcOrd="0" destOrd="0" presId="urn:microsoft.com/office/officeart/2005/8/layout/process4"/>
    <dgm:cxn modelId="{B2B8C712-5B72-4419-8566-3A8FDDC62085}" type="presParOf" srcId="{65860E1D-F9AA-4418-B196-CB98844FD776}" destId="{EC4DDFB0-3981-4B46-8E1B-199D6150F01E}" srcOrd="0" destOrd="0" presId="urn:microsoft.com/office/officeart/2005/8/layout/process4"/>
    <dgm:cxn modelId="{F2A97891-4424-4CD9-B04B-51DCABBD0FC5}" type="presParOf" srcId="{EC4DDFB0-3981-4B46-8E1B-199D6150F01E}" destId="{D3F91705-3394-4DDA-A86E-592F892021FF}" srcOrd="0" destOrd="0" presId="urn:microsoft.com/office/officeart/2005/8/layout/process4"/>
    <dgm:cxn modelId="{142E3CDF-68A2-431C-B557-09DE9A1B1837}" type="presParOf" srcId="{EC4DDFB0-3981-4B46-8E1B-199D6150F01E}" destId="{0577002F-1F4A-47A8-BEB7-59D690A0A9EA}" srcOrd="1" destOrd="0" presId="urn:microsoft.com/office/officeart/2005/8/layout/process4"/>
    <dgm:cxn modelId="{2CB87623-EDEE-4FC9-A508-B7554AFD719F}" type="presParOf" srcId="{EC4DDFB0-3981-4B46-8E1B-199D6150F01E}" destId="{78E7AD3E-F640-40E0-94C7-9812E0CC7613}" srcOrd="2" destOrd="0" presId="urn:microsoft.com/office/officeart/2005/8/layout/process4"/>
    <dgm:cxn modelId="{0872D262-E93D-4310-8B3B-F39564ABF433}" type="presParOf" srcId="{78E7AD3E-F640-40E0-94C7-9812E0CC7613}" destId="{0E557A0C-C77B-466E-BB38-E02C79342421}" srcOrd="0" destOrd="0" presId="urn:microsoft.com/office/officeart/2005/8/layout/process4"/>
    <dgm:cxn modelId="{EABE23AE-E57F-4A22-B9F7-80A00D79CA1D}" type="presParOf" srcId="{65860E1D-F9AA-4418-B196-CB98844FD776}" destId="{85070BA8-F3FC-4A80-AE2C-EC45301C74C6}" srcOrd="1" destOrd="0" presId="urn:microsoft.com/office/officeart/2005/8/layout/process4"/>
    <dgm:cxn modelId="{DED92FA8-6BDA-4AA8-9DBB-4E913529A429}" type="presParOf" srcId="{65860E1D-F9AA-4418-B196-CB98844FD776}" destId="{606FB7A9-5DE4-43C9-A3E8-DAF6791C67F2}" srcOrd="2" destOrd="0" presId="urn:microsoft.com/office/officeart/2005/8/layout/process4"/>
    <dgm:cxn modelId="{F6AB432E-BF32-4141-88A0-9DC81EA2E241}" type="presParOf" srcId="{606FB7A9-5DE4-43C9-A3E8-DAF6791C67F2}" destId="{31E1ADED-77DA-49E7-B05D-F2EBC5AA4106}" srcOrd="0" destOrd="0" presId="urn:microsoft.com/office/officeart/2005/8/layout/process4"/>
    <dgm:cxn modelId="{7A944472-E48E-4A1A-9471-45BDE96EA52F}" type="presParOf" srcId="{606FB7A9-5DE4-43C9-A3E8-DAF6791C67F2}" destId="{AA95E14A-BFC1-4E65-A422-D39EAD7DA8FF}" srcOrd="1" destOrd="0" presId="urn:microsoft.com/office/officeart/2005/8/layout/process4"/>
    <dgm:cxn modelId="{E85C25B4-B875-41D4-859B-8966C693921A}" type="presParOf" srcId="{606FB7A9-5DE4-43C9-A3E8-DAF6791C67F2}" destId="{C206AD99-DD6C-4199-876D-5E0F662147E5}" srcOrd="2" destOrd="0" presId="urn:microsoft.com/office/officeart/2005/8/layout/process4"/>
    <dgm:cxn modelId="{0C9DACB0-15ED-42BE-B3BF-A41F53B5F9A1}" type="presParOf" srcId="{C206AD99-DD6C-4199-876D-5E0F662147E5}" destId="{72D91BFA-EF87-4652-887F-D2E11B80F663}" srcOrd="0" destOrd="0" presId="urn:microsoft.com/office/officeart/2005/8/layout/process4"/>
    <dgm:cxn modelId="{72C6EC9F-75B7-4677-BCA8-587FB6E6E54D}" type="presParOf" srcId="{C206AD99-DD6C-4199-876D-5E0F662147E5}" destId="{E30EB26A-DDB6-458D-BA66-FD4ABAE4962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A50B819-FAD0-489F-B458-B64E3D2EB3D9}" type="doc">
      <dgm:prSet loTypeId="urn:microsoft.com/office/officeart/2005/8/layout/process4" loCatId="list" qsTypeId="urn:microsoft.com/office/officeart/2005/8/quickstyle/simple1#24" qsCatId="simple" csTypeId="urn:microsoft.com/office/officeart/2005/8/colors/accent1_2#24" csCatId="accent1" phldr="1"/>
      <dgm:spPr/>
      <dgm:t>
        <a:bodyPr/>
        <a:lstStyle/>
        <a:p>
          <a:endParaRPr lang="en-US"/>
        </a:p>
      </dgm:t>
    </dgm:pt>
    <dgm:pt modelId="{0EF8CC74-FE98-46C8-AD8E-289EF04B6B72}">
      <dgm:prSet custT="1"/>
      <dgm:spPr/>
      <dgm:t>
        <a:bodyPr/>
        <a:lstStyle/>
        <a:p>
          <a:r>
            <a:rPr lang="ro-RO" sz="3200" b="1" dirty="0" smtClean="0"/>
            <a:t>Valorificarea potentialului elevilor capabili de performanta prin participarea la competitii</a:t>
          </a:r>
          <a:r>
            <a:rPr lang="en-US" sz="3200" b="1" dirty="0" smtClean="0"/>
            <a:t>                                   </a:t>
          </a:r>
          <a:r>
            <a:rPr lang="en-US" sz="3200" b="1" dirty="0" smtClean="0">
              <a:solidFill>
                <a:srgbClr val="FF0000"/>
              </a:solidFill>
            </a:rPr>
            <a:t>25%</a:t>
          </a:r>
          <a:endParaRPr lang="en-US" sz="3200" b="1" dirty="0">
            <a:solidFill>
              <a:srgbClr val="FF0000"/>
            </a:solidFill>
          </a:endParaRPr>
        </a:p>
      </dgm:t>
    </dgm:pt>
    <dgm:pt modelId="{BC68D5AA-1677-477B-B6E7-419493A6FDBA}" type="parTrans" cxnId="{76BC6B1D-4802-45D1-9F68-33085170C0A6}">
      <dgm:prSet/>
      <dgm:spPr/>
      <dgm:t>
        <a:bodyPr/>
        <a:lstStyle/>
        <a:p>
          <a:endParaRPr lang="en-US"/>
        </a:p>
      </dgm:t>
    </dgm:pt>
    <dgm:pt modelId="{E0A56821-78A1-4019-8112-CE597E85637D}" type="sibTrans" cxnId="{76BC6B1D-4802-45D1-9F68-33085170C0A6}">
      <dgm:prSet/>
      <dgm:spPr/>
      <dgm:t>
        <a:bodyPr/>
        <a:lstStyle/>
        <a:p>
          <a:endParaRPr lang="en-US"/>
        </a:p>
      </dgm:t>
    </dgm:pt>
    <dgm:pt modelId="{D70F305B-FED3-4AFF-838A-287C3075687A}">
      <dgm:prSet phldrT="[Text]" custT="1"/>
      <dgm:spPr/>
      <dgm:t>
        <a:bodyPr/>
        <a:lstStyle/>
        <a:p>
          <a:r>
            <a:rPr lang="ro-RO" sz="3200" b="1" dirty="0" smtClean="0"/>
            <a:t>Cresterea eficientei activitatilor de </a:t>
          </a:r>
          <a:r>
            <a:rPr lang="en-US" sz="3200" b="1" dirty="0" smtClean="0"/>
            <a:t>      </a:t>
          </a:r>
          <a:r>
            <a:rPr lang="ro-RO" sz="3200" b="1" dirty="0" smtClean="0"/>
            <a:t>predare-invatare-evaluare</a:t>
          </a:r>
          <a:r>
            <a:rPr lang="en-US" sz="3200" b="1" dirty="0" smtClean="0"/>
            <a:t>   </a:t>
          </a:r>
          <a:r>
            <a:rPr lang="en-US" sz="3200" b="1" dirty="0" smtClean="0">
              <a:solidFill>
                <a:srgbClr val="00B050"/>
              </a:solidFill>
            </a:rPr>
            <a:t>75%</a:t>
          </a:r>
          <a:endParaRPr lang="en-US" sz="3200" b="1" dirty="0">
            <a:solidFill>
              <a:srgbClr val="00B050"/>
            </a:solidFill>
          </a:endParaRPr>
        </a:p>
      </dgm:t>
    </dgm:pt>
    <dgm:pt modelId="{F0E3E8E3-5DB0-41A5-AF82-170A1D22D19B}" type="parTrans" cxnId="{491613CB-28EE-4823-806F-7E5BCE001DAA}">
      <dgm:prSet/>
      <dgm:spPr/>
      <dgm:t>
        <a:bodyPr/>
        <a:lstStyle/>
        <a:p>
          <a:endParaRPr lang="en-US"/>
        </a:p>
      </dgm:t>
    </dgm:pt>
    <dgm:pt modelId="{53591B66-464C-485F-8507-8BEB07181B0E}" type="sibTrans" cxnId="{491613CB-28EE-4823-806F-7E5BCE001DAA}">
      <dgm:prSet/>
      <dgm:spPr/>
      <dgm:t>
        <a:bodyPr/>
        <a:lstStyle/>
        <a:p>
          <a:endParaRPr lang="en-US"/>
        </a:p>
      </dgm:t>
    </dgm:pt>
    <dgm:pt modelId="{DC535EED-91AA-4409-8E91-773D1C16B6CA}" type="pres">
      <dgm:prSet presAssocID="{EA50B819-FAD0-489F-B458-B64E3D2EB3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C09620-E4AB-4303-B4F1-807A0C025651}" type="pres">
      <dgm:prSet presAssocID="{D70F305B-FED3-4AFF-838A-287C3075687A}" presName="boxAndChildren" presStyleCnt="0"/>
      <dgm:spPr/>
    </dgm:pt>
    <dgm:pt modelId="{DB5F24C3-196B-49B3-ADB2-C8559C11F007}" type="pres">
      <dgm:prSet presAssocID="{D70F305B-FED3-4AFF-838A-287C3075687A}" presName="parentTextBox" presStyleLbl="node1" presStyleIdx="0" presStyleCnt="2"/>
      <dgm:spPr/>
      <dgm:t>
        <a:bodyPr/>
        <a:lstStyle/>
        <a:p>
          <a:endParaRPr lang="en-US"/>
        </a:p>
      </dgm:t>
    </dgm:pt>
    <dgm:pt modelId="{C0DCD04D-C9B6-4B40-9817-AB5AC0C64DE4}" type="pres">
      <dgm:prSet presAssocID="{E0A56821-78A1-4019-8112-CE597E85637D}" presName="sp" presStyleCnt="0"/>
      <dgm:spPr/>
    </dgm:pt>
    <dgm:pt modelId="{2D1A42B8-7752-44FE-9755-2BFEF125BCA5}" type="pres">
      <dgm:prSet presAssocID="{0EF8CC74-FE98-46C8-AD8E-289EF04B6B72}" presName="arrowAndChildren" presStyleCnt="0"/>
      <dgm:spPr/>
    </dgm:pt>
    <dgm:pt modelId="{BF770D5F-C30B-4638-8A7A-8726106290B8}" type="pres">
      <dgm:prSet presAssocID="{0EF8CC74-FE98-46C8-AD8E-289EF04B6B72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448AFA12-90F7-4B03-9D4E-F775A2A554F6}" type="presOf" srcId="{EA50B819-FAD0-489F-B458-B64E3D2EB3D9}" destId="{DC535EED-91AA-4409-8E91-773D1C16B6CA}" srcOrd="0" destOrd="0" presId="urn:microsoft.com/office/officeart/2005/8/layout/process4"/>
    <dgm:cxn modelId="{76BC6B1D-4802-45D1-9F68-33085170C0A6}" srcId="{EA50B819-FAD0-489F-B458-B64E3D2EB3D9}" destId="{0EF8CC74-FE98-46C8-AD8E-289EF04B6B72}" srcOrd="0" destOrd="0" parTransId="{BC68D5AA-1677-477B-B6E7-419493A6FDBA}" sibTransId="{E0A56821-78A1-4019-8112-CE597E85637D}"/>
    <dgm:cxn modelId="{491613CB-28EE-4823-806F-7E5BCE001DAA}" srcId="{EA50B819-FAD0-489F-B458-B64E3D2EB3D9}" destId="{D70F305B-FED3-4AFF-838A-287C3075687A}" srcOrd="1" destOrd="0" parTransId="{F0E3E8E3-5DB0-41A5-AF82-170A1D22D19B}" sibTransId="{53591B66-464C-485F-8507-8BEB07181B0E}"/>
    <dgm:cxn modelId="{B7FCC9A5-DBA5-4874-B865-A06B9E22CCD0}" type="presOf" srcId="{D70F305B-FED3-4AFF-838A-287C3075687A}" destId="{DB5F24C3-196B-49B3-ADB2-C8559C11F007}" srcOrd="0" destOrd="0" presId="urn:microsoft.com/office/officeart/2005/8/layout/process4"/>
    <dgm:cxn modelId="{D8316516-F537-4FB4-A6B5-8FA87ED33078}" type="presOf" srcId="{0EF8CC74-FE98-46C8-AD8E-289EF04B6B72}" destId="{BF770D5F-C30B-4638-8A7A-8726106290B8}" srcOrd="0" destOrd="0" presId="urn:microsoft.com/office/officeart/2005/8/layout/process4"/>
    <dgm:cxn modelId="{87401D26-67BE-4C18-B799-1F0C4EE6897A}" type="presParOf" srcId="{DC535EED-91AA-4409-8E91-773D1C16B6CA}" destId="{1AC09620-E4AB-4303-B4F1-807A0C025651}" srcOrd="0" destOrd="0" presId="urn:microsoft.com/office/officeart/2005/8/layout/process4"/>
    <dgm:cxn modelId="{7475B7BC-62DC-43E4-9FC9-A0F1B6180919}" type="presParOf" srcId="{1AC09620-E4AB-4303-B4F1-807A0C025651}" destId="{DB5F24C3-196B-49B3-ADB2-C8559C11F007}" srcOrd="0" destOrd="0" presId="urn:microsoft.com/office/officeart/2005/8/layout/process4"/>
    <dgm:cxn modelId="{8B8047DE-6C04-4EC0-BA7A-AB6A51377D1E}" type="presParOf" srcId="{DC535EED-91AA-4409-8E91-773D1C16B6CA}" destId="{C0DCD04D-C9B6-4B40-9817-AB5AC0C64DE4}" srcOrd="1" destOrd="0" presId="urn:microsoft.com/office/officeart/2005/8/layout/process4"/>
    <dgm:cxn modelId="{24B16410-6FA6-4A8F-A2D2-97C010A18FA7}" type="presParOf" srcId="{DC535EED-91AA-4409-8E91-773D1C16B6CA}" destId="{2D1A42B8-7752-44FE-9755-2BFEF125BCA5}" srcOrd="2" destOrd="0" presId="urn:microsoft.com/office/officeart/2005/8/layout/process4"/>
    <dgm:cxn modelId="{EF8B90E7-A696-40EF-AA31-2B28C0344FDE}" type="presParOf" srcId="{2D1A42B8-7752-44FE-9755-2BFEF125BCA5}" destId="{BF770D5F-C30B-4638-8A7A-8726106290B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1261F7B-38C8-45DC-B4EB-F910391A5CF4}" type="doc">
      <dgm:prSet loTypeId="urn:microsoft.com/office/officeart/2005/8/layout/vProcess5" loCatId="process" qsTypeId="urn:microsoft.com/office/officeart/2005/8/quickstyle/simple1#25" qsCatId="simple" csTypeId="urn:microsoft.com/office/officeart/2005/8/colors/accent1_2#25" csCatId="accent1" phldr="1"/>
      <dgm:spPr/>
      <dgm:t>
        <a:bodyPr/>
        <a:lstStyle/>
        <a:p>
          <a:endParaRPr lang="en-US"/>
        </a:p>
      </dgm:t>
    </dgm:pt>
    <dgm:pt modelId="{38182A33-7FB7-4F68-8685-48F54C7641BA}">
      <dgm:prSet phldrT="[Text]" custT="1"/>
      <dgm:spPr/>
      <dgm:t>
        <a:bodyPr/>
        <a:lstStyle/>
        <a:p>
          <a:pPr algn="ctr"/>
          <a:r>
            <a:rPr lang="ro-RO" sz="3200" b="1" dirty="0" smtClean="0"/>
            <a:t>Cresterea gradului de atractivitate </a:t>
          </a:r>
          <a:r>
            <a:rPr lang="en-US" sz="3200" b="1" dirty="0" smtClean="0"/>
            <a:t>                                        </a:t>
          </a:r>
          <a:r>
            <a:rPr lang="ro-RO" sz="3200" b="1" dirty="0" smtClean="0"/>
            <a:t>a educatiei oferite de scoala</a:t>
          </a:r>
          <a:endParaRPr lang="en-US" sz="3200" b="1" dirty="0"/>
        </a:p>
      </dgm:t>
    </dgm:pt>
    <dgm:pt modelId="{223518F1-3ABE-4067-AB42-7C30FE04DE0E}" type="parTrans" cxnId="{834DE39B-C11D-421D-BF3D-D085082D03BF}">
      <dgm:prSet/>
      <dgm:spPr/>
      <dgm:t>
        <a:bodyPr/>
        <a:lstStyle/>
        <a:p>
          <a:endParaRPr lang="en-US"/>
        </a:p>
      </dgm:t>
    </dgm:pt>
    <dgm:pt modelId="{AD40F510-C9AC-4F8D-97BE-971B790599E9}" type="sibTrans" cxnId="{834DE39B-C11D-421D-BF3D-D085082D03BF}">
      <dgm:prSet/>
      <dgm:spPr/>
      <dgm:t>
        <a:bodyPr/>
        <a:lstStyle/>
        <a:p>
          <a:endParaRPr lang="en-US"/>
        </a:p>
      </dgm:t>
    </dgm:pt>
    <dgm:pt modelId="{14133E81-E0DB-4A07-A08D-9891D46B653E}">
      <dgm:prSet phldrT="[Text]" custT="1"/>
      <dgm:spPr/>
      <dgm:t>
        <a:bodyPr/>
        <a:lstStyle/>
        <a:p>
          <a:pPr algn="ctr"/>
          <a:r>
            <a:rPr lang="ro-RO" sz="3200" b="1" dirty="0" smtClean="0"/>
            <a:t>Respectarea procedurii de elaborare si popularizare a CDS</a:t>
          </a:r>
          <a:r>
            <a:rPr lang="en-US" sz="3200" b="1" dirty="0" smtClean="0"/>
            <a:t>                                           </a:t>
          </a:r>
          <a:r>
            <a:rPr lang="en-US" sz="3200" dirty="0" smtClean="0">
              <a:solidFill>
                <a:srgbClr val="00B050"/>
              </a:solidFill>
            </a:rPr>
            <a:t>90%</a:t>
          </a:r>
          <a:endParaRPr lang="en-US" sz="3200" dirty="0">
            <a:solidFill>
              <a:srgbClr val="00B050"/>
            </a:solidFill>
          </a:endParaRPr>
        </a:p>
      </dgm:t>
    </dgm:pt>
    <dgm:pt modelId="{C9E2EFD7-58E8-4790-87E1-30D403D29CF6}" type="parTrans" cxnId="{A57B9ECB-C71B-4CB8-B28D-0A62EEE4C5A7}">
      <dgm:prSet/>
      <dgm:spPr/>
      <dgm:t>
        <a:bodyPr/>
        <a:lstStyle/>
        <a:p>
          <a:endParaRPr lang="en-US"/>
        </a:p>
      </dgm:t>
    </dgm:pt>
    <dgm:pt modelId="{E5E6AE6C-3061-4917-BFEC-3F86D35D0610}" type="sibTrans" cxnId="{A57B9ECB-C71B-4CB8-B28D-0A62EEE4C5A7}">
      <dgm:prSet/>
      <dgm:spPr/>
      <dgm:t>
        <a:bodyPr/>
        <a:lstStyle/>
        <a:p>
          <a:endParaRPr lang="en-US"/>
        </a:p>
      </dgm:t>
    </dgm:pt>
    <dgm:pt modelId="{CAAAD016-6E49-4EE9-B4D4-6A1A32E82B41}">
      <dgm:prSet phldrT="[Text]" custT="1"/>
      <dgm:spPr/>
      <dgm:t>
        <a:bodyPr/>
        <a:lstStyle/>
        <a:p>
          <a:pPr algn="ctr"/>
          <a:r>
            <a:rPr lang="ro-RO" sz="2800" b="1" dirty="0" smtClean="0"/>
            <a:t>Cresterea eficientei activitatilor de predare-invatare-evaluare</a:t>
          </a:r>
          <a:r>
            <a:rPr lang="en-US" sz="2800" b="1" dirty="0" smtClean="0"/>
            <a:t>         </a:t>
          </a:r>
          <a:r>
            <a:rPr lang="en-US" sz="3200" dirty="0" smtClean="0">
              <a:solidFill>
                <a:srgbClr val="00B050"/>
              </a:solidFill>
            </a:rPr>
            <a:t>75%</a:t>
          </a:r>
          <a:endParaRPr lang="en-US" sz="3200" b="1" dirty="0">
            <a:solidFill>
              <a:srgbClr val="00B050"/>
            </a:solidFill>
          </a:endParaRPr>
        </a:p>
      </dgm:t>
    </dgm:pt>
    <dgm:pt modelId="{6E95AEC9-CCA9-4F90-A171-F6965D66AE05}" type="parTrans" cxnId="{6F163D91-FA4F-4703-9F5C-D4B774CEE071}">
      <dgm:prSet/>
      <dgm:spPr/>
      <dgm:t>
        <a:bodyPr/>
        <a:lstStyle/>
        <a:p>
          <a:endParaRPr lang="en-US"/>
        </a:p>
      </dgm:t>
    </dgm:pt>
    <dgm:pt modelId="{DF74D114-85A5-40AC-987B-9C8675B0AC18}" type="sibTrans" cxnId="{6F163D91-FA4F-4703-9F5C-D4B774CEE071}">
      <dgm:prSet/>
      <dgm:spPr/>
      <dgm:t>
        <a:bodyPr/>
        <a:lstStyle/>
        <a:p>
          <a:endParaRPr lang="en-US"/>
        </a:p>
      </dgm:t>
    </dgm:pt>
    <dgm:pt modelId="{CB80AEA2-1BE0-4204-AB2A-8C530FD97E7E}" type="pres">
      <dgm:prSet presAssocID="{F1261F7B-38C8-45DC-B4EB-F910391A5CF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CD3892-DB5E-4D73-8553-80A9804513C0}" type="pres">
      <dgm:prSet presAssocID="{F1261F7B-38C8-45DC-B4EB-F910391A5CF4}" presName="dummyMaxCanvas" presStyleCnt="0">
        <dgm:presLayoutVars/>
      </dgm:prSet>
      <dgm:spPr/>
    </dgm:pt>
    <dgm:pt modelId="{EC7199CB-804B-4338-BE17-2595BC52F775}" type="pres">
      <dgm:prSet presAssocID="{F1261F7B-38C8-45DC-B4EB-F910391A5CF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7A9AC-6057-42BF-B874-8F67337EB216}" type="pres">
      <dgm:prSet presAssocID="{F1261F7B-38C8-45DC-B4EB-F910391A5CF4}" presName="ThreeNodes_2" presStyleLbl="node1" presStyleIdx="1" presStyleCnt="3" custScaleX="1104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4D89AF-D4A5-485F-A349-F1869886BFB4}" type="pres">
      <dgm:prSet presAssocID="{F1261F7B-38C8-45DC-B4EB-F910391A5CF4}" presName="ThreeNodes_3" presStyleLbl="node1" presStyleIdx="2" presStyleCnt="3" custScaleX="114696" custScaleY="1064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9A9A5-EBA6-4AF9-AEC6-3DC3A7C028F6}" type="pres">
      <dgm:prSet presAssocID="{F1261F7B-38C8-45DC-B4EB-F910391A5CF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5899D-42CA-4877-B69D-A66B211195FE}" type="pres">
      <dgm:prSet presAssocID="{F1261F7B-38C8-45DC-B4EB-F910391A5CF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57E40-AB43-4B18-A334-E19F1388F4B1}" type="pres">
      <dgm:prSet presAssocID="{F1261F7B-38C8-45DC-B4EB-F910391A5CF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B7425-8755-4052-BFD9-C293789D76F7}" type="pres">
      <dgm:prSet presAssocID="{F1261F7B-38C8-45DC-B4EB-F910391A5CF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08B78-EE09-486B-A152-50EFD33ABE91}" type="pres">
      <dgm:prSet presAssocID="{F1261F7B-38C8-45DC-B4EB-F910391A5CF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058CFF-9E94-4D21-B1C0-106CE23D27BF}" type="presOf" srcId="{F1261F7B-38C8-45DC-B4EB-F910391A5CF4}" destId="{CB80AEA2-1BE0-4204-AB2A-8C530FD97E7E}" srcOrd="0" destOrd="0" presId="urn:microsoft.com/office/officeart/2005/8/layout/vProcess5"/>
    <dgm:cxn modelId="{8B85D670-3872-49BE-9810-69C07D315D0E}" type="presOf" srcId="{CAAAD016-6E49-4EE9-B4D4-6A1A32E82B41}" destId="{874D89AF-D4A5-485F-A349-F1869886BFB4}" srcOrd="0" destOrd="0" presId="urn:microsoft.com/office/officeart/2005/8/layout/vProcess5"/>
    <dgm:cxn modelId="{E0D535B4-4404-43BB-9A13-77C35060B4D9}" type="presOf" srcId="{14133E81-E0DB-4A07-A08D-9891D46B653E}" destId="{3EE7A9AC-6057-42BF-B874-8F67337EB216}" srcOrd="0" destOrd="0" presId="urn:microsoft.com/office/officeart/2005/8/layout/vProcess5"/>
    <dgm:cxn modelId="{6F163D91-FA4F-4703-9F5C-D4B774CEE071}" srcId="{F1261F7B-38C8-45DC-B4EB-F910391A5CF4}" destId="{CAAAD016-6E49-4EE9-B4D4-6A1A32E82B41}" srcOrd="2" destOrd="0" parTransId="{6E95AEC9-CCA9-4F90-A171-F6965D66AE05}" sibTransId="{DF74D114-85A5-40AC-987B-9C8675B0AC18}"/>
    <dgm:cxn modelId="{1C11BFE1-4B6E-4ADD-B3B4-E1FDFB59E7A9}" type="presOf" srcId="{38182A33-7FB7-4F68-8685-48F54C7641BA}" destId="{CA357E40-AB43-4B18-A334-E19F1388F4B1}" srcOrd="1" destOrd="0" presId="urn:microsoft.com/office/officeart/2005/8/layout/vProcess5"/>
    <dgm:cxn modelId="{A57B9ECB-C71B-4CB8-B28D-0A62EEE4C5A7}" srcId="{F1261F7B-38C8-45DC-B4EB-F910391A5CF4}" destId="{14133E81-E0DB-4A07-A08D-9891D46B653E}" srcOrd="1" destOrd="0" parTransId="{C9E2EFD7-58E8-4790-87E1-30D403D29CF6}" sibTransId="{E5E6AE6C-3061-4917-BFEC-3F86D35D0610}"/>
    <dgm:cxn modelId="{834DE39B-C11D-421D-BF3D-D085082D03BF}" srcId="{F1261F7B-38C8-45DC-B4EB-F910391A5CF4}" destId="{38182A33-7FB7-4F68-8685-48F54C7641BA}" srcOrd="0" destOrd="0" parTransId="{223518F1-3ABE-4067-AB42-7C30FE04DE0E}" sibTransId="{AD40F510-C9AC-4F8D-97BE-971B790599E9}"/>
    <dgm:cxn modelId="{6FDDFA5A-93C9-4B4F-95E9-DBBA642CA1EF}" type="presOf" srcId="{38182A33-7FB7-4F68-8685-48F54C7641BA}" destId="{EC7199CB-804B-4338-BE17-2595BC52F775}" srcOrd="0" destOrd="0" presId="urn:microsoft.com/office/officeart/2005/8/layout/vProcess5"/>
    <dgm:cxn modelId="{285051C5-E2AC-488E-B320-8CD341935A41}" type="presOf" srcId="{AD40F510-C9AC-4F8D-97BE-971B790599E9}" destId="{9A69A9A5-EBA6-4AF9-AEC6-3DC3A7C028F6}" srcOrd="0" destOrd="0" presId="urn:microsoft.com/office/officeart/2005/8/layout/vProcess5"/>
    <dgm:cxn modelId="{7B86C9B0-AA1D-4CDE-9BA0-105D754B738F}" type="presOf" srcId="{E5E6AE6C-3061-4917-BFEC-3F86D35D0610}" destId="{C585899D-42CA-4877-B69D-A66B211195FE}" srcOrd="0" destOrd="0" presId="urn:microsoft.com/office/officeart/2005/8/layout/vProcess5"/>
    <dgm:cxn modelId="{7EAF0B46-1606-45BC-BE8F-99D8B799074C}" type="presOf" srcId="{CAAAD016-6E49-4EE9-B4D4-6A1A32E82B41}" destId="{CD108B78-EE09-486B-A152-50EFD33ABE91}" srcOrd="1" destOrd="0" presId="urn:microsoft.com/office/officeart/2005/8/layout/vProcess5"/>
    <dgm:cxn modelId="{61C99939-15D4-488D-8362-F4C06B528939}" type="presOf" srcId="{14133E81-E0DB-4A07-A08D-9891D46B653E}" destId="{120B7425-8755-4052-BFD9-C293789D76F7}" srcOrd="1" destOrd="0" presId="urn:microsoft.com/office/officeart/2005/8/layout/vProcess5"/>
    <dgm:cxn modelId="{C178E900-C044-46E4-8377-57B58D8350B8}" type="presParOf" srcId="{CB80AEA2-1BE0-4204-AB2A-8C530FD97E7E}" destId="{9ACD3892-DB5E-4D73-8553-80A9804513C0}" srcOrd="0" destOrd="0" presId="urn:microsoft.com/office/officeart/2005/8/layout/vProcess5"/>
    <dgm:cxn modelId="{B3FD1707-CF1C-4597-B426-1FB023E74767}" type="presParOf" srcId="{CB80AEA2-1BE0-4204-AB2A-8C530FD97E7E}" destId="{EC7199CB-804B-4338-BE17-2595BC52F775}" srcOrd="1" destOrd="0" presId="urn:microsoft.com/office/officeart/2005/8/layout/vProcess5"/>
    <dgm:cxn modelId="{2C67929A-1B08-4317-A59B-5B8F664058B5}" type="presParOf" srcId="{CB80AEA2-1BE0-4204-AB2A-8C530FD97E7E}" destId="{3EE7A9AC-6057-42BF-B874-8F67337EB216}" srcOrd="2" destOrd="0" presId="urn:microsoft.com/office/officeart/2005/8/layout/vProcess5"/>
    <dgm:cxn modelId="{B5FBCCCC-63E0-42F1-BE19-7D2ED213FBA9}" type="presParOf" srcId="{CB80AEA2-1BE0-4204-AB2A-8C530FD97E7E}" destId="{874D89AF-D4A5-485F-A349-F1869886BFB4}" srcOrd="3" destOrd="0" presId="urn:microsoft.com/office/officeart/2005/8/layout/vProcess5"/>
    <dgm:cxn modelId="{549FE5D3-0363-41A0-95E6-A342E887DCEA}" type="presParOf" srcId="{CB80AEA2-1BE0-4204-AB2A-8C530FD97E7E}" destId="{9A69A9A5-EBA6-4AF9-AEC6-3DC3A7C028F6}" srcOrd="4" destOrd="0" presId="urn:microsoft.com/office/officeart/2005/8/layout/vProcess5"/>
    <dgm:cxn modelId="{23EA0873-7797-4E23-B3D3-60703D607BD0}" type="presParOf" srcId="{CB80AEA2-1BE0-4204-AB2A-8C530FD97E7E}" destId="{C585899D-42CA-4877-B69D-A66B211195FE}" srcOrd="5" destOrd="0" presId="urn:microsoft.com/office/officeart/2005/8/layout/vProcess5"/>
    <dgm:cxn modelId="{CABDA81C-54D7-46E9-9EC8-6488A9319C00}" type="presParOf" srcId="{CB80AEA2-1BE0-4204-AB2A-8C530FD97E7E}" destId="{CA357E40-AB43-4B18-A334-E19F1388F4B1}" srcOrd="6" destOrd="0" presId="urn:microsoft.com/office/officeart/2005/8/layout/vProcess5"/>
    <dgm:cxn modelId="{57B7B03E-21A9-4054-8B46-72F87B749352}" type="presParOf" srcId="{CB80AEA2-1BE0-4204-AB2A-8C530FD97E7E}" destId="{120B7425-8755-4052-BFD9-C293789D76F7}" srcOrd="7" destOrd="0" presId="urn:microsoft.com/office/officeart/2005/8/layout/vProcess5"/>
    <dgm:cxn modelId="{A4850EF2-93E4-45A0-811D-15F4DF98EF6A}" type="presParOf" srcId="{CB80AEA2-1BE0-4204-AB2A-8C530FD97E7E}" destId="{CD108B78-EE09-486B-A152-50EFD33ABE9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9BD966-1EA5-46F8-B646-06AF0BA9C558}" type="doc">
      <dgm:prSet loTypeId="urn:microsoft.com/office/officeart/2005/8/layout/vProcess5" loCatId="process" qsTypeId="urn:microsoft.com/office/officeart/2005/8/quickstyle/simple1#26" qsCatId="simple" csTypeId="urn:microsoft.com/office/officeart/2005/8/colors/accent1_2#26" csCatId="accent1" phldr="1"/>
      <dgm:spPr/>
      <dgm:t>
        <a:bodyPr/>
        <a:lstStyle/>
        <a:p>
          <a:endParaRPr lang="en-US"/>
        </a:p>
      </dgm:t>
    </dgm:pt>
    <dgm:pt modelId="{E925FFED-AF41-409F-BAFA-E28DBF7ECC7D}">
      <dgm:prSet phldrT="[Text]" custT="1"/>
      <dgm:spPr/>
      <dgm:t>
        <a:bodyPr/>
        <a:lstStyle/>
        <a:p>
          <a:r>
            <a:rPr lang="en-US" sz="2000" b="1" dirty="0" smtClean="0"/>
            <a:t>II.  </a:t>
          </a:r>
          <a:r>
            <a:rPr lang="ro-RO" sz="2000" b="1" dirty="0" smtClean="0"/>
            <a:t> </a:t>
          </a:r>
          <a:r>
            <a:rPr lang="ro-RO" sz="2400" b="1" dirty="0" smtClean="0"/>
            <a:t>Eficientizarea procesului de invatare </a:t>
          </a:r>
          <a:r>
            <a:rPr lang="en-US" sz="2400" b="1" dirty="0" smtClean="0"/>
            <a:t>                 </a:t>
          </a:r>
          <a:r>
            <a:rPr lang="ro-RO" sz="2400" b="1" dirty="0" smtClean="0"/>
            <a:t>si transformarea </a:t>
          </a:r>
          <a:r>
            <a:rPr lang="en-US" sz="2400" b="1" dirty="0" smtClean="0"/>
            <a:t>                                                     </a:t>
          </a:r>
          <a:r>
            <a:rPr lang="ro-RO" sz="2400" b="1" dirty="0" smtClean="0"/>
            <a:t>acestuia in proces </a:t>
          </a:r>
          <a:r>
            <a:rPr lang="en-US" sz="2400" b="1" dirty="0" smtClean="0"/>
            <a:t> </a:t>
          </a:r>
          <a:r>
            <a:rPr lang="ro-RO" sz="2400" b="1" dirty="0" smtClean="0"/>
            <a:t>activ-participativ </a:t>
          </a:r>
          <a:endParaRPr lang="en-US" sz="2400" b="1" dirty="0" smtClean="0"/>
        </a:p>
        <a:p>
          <a:r>
            <a:rPr lang="ro-RO" sz="1800" b="1" dirty="0" smtClean="0"/>
            <a:t>prin incurajarea implicarii elevilor in propria lor formare</a:t>
          </a:r>
          <a:endParaRPr lang="en-US" sz="1800" dirty="0"/>
        </a:p>
      </dgm:t>
    </dgm:pt>
    <dgm:pt modelId="{8EB89338-3799-43E1-8930-8E131CCE4C3E}" type="parTrans" cxnId="{05008997-EB75-418C-AAEB-EF0D92588BE9}">
      <dgm:prSet/>
      <dgm:spPr/>
      <dgm:t>
        <a:bodyPr/>
        <a:lstStyle/>
        <a:p>
          <a:endParaRPr lang="en-US"/>
        </a:p>
      </dgm:t>
    </dgm:pt>
    <dgm:pt modelId="{18BBB1A0-DB9E-4CD6-98FF-F77642B5F016}" type="sibTrans" cxnId="{05008997-EB75-418C-AAEB-EF0D92588BE9}">
      <dgm:prSet/>
      <dgm:spPr/>
      <dgm:t>
        <a:bodyPr/>
        <a:lstStyle/>
        <a:p>
          <a:endParaRPr lang="en-US"/>
        </a:p>
      </dgm:t>
    </dgm:pt>
    <dgm:pt modelId="{92928285-FF90-4650-B7C8-99C7370B8ADD}">
      <dgm:prSet phldrT="[Text]" custT="1"/>
      <dgm:spPr/>
      <dgm:t>
        <a:bodyPr/>
        <a:lstStyle/>
        <a:p>
          <a:pPr algn="ctr"/>
          <a:r>
            <a:rPr lang="ro-RO" sz="2400" b="1" dirty="0" smtClean="0"/>
            <a:t>Utilizarea la clasa intr-o mai mare masura a metodelor active participative de</a:t>
          </a:r>
          <a:r>
            <a:rPr lang="en-US" sz="2400" b="1" dirty="0" smtClean="0"/>
            <a:t> </a:t>
          </a:r>
          <a:r>
            <a:rPr lang="ro-RO" sz="2400" b="1" dirty="0" smtClean="0"/>
            <a:t>predare-invatare – evaluare</a:t>
          </a:r>
          <a:r>
            <a:rPr lang="en-US" sz="2400" b="1" dirty="0" smtClean="0"/>
            <a:t> </a:t>
          </a:r>
          <a:r>
            <a:rPr lang="en-US" sz="3200" b="1" dirty="0" smtClean="0">
              <a:solidFill>
                <a:srgbClr val="00B050"/>
              </a:solidFill>
            </a:rPr>
            <a:t>75%</a:t>
          </a:r>
          <a:endParaRPr lang="en-US" sz="3200" b="1" dirty="0">
            <a:solidFill>
              <a:srgbClr val="00B050"/>
            </a:solidFill>
          </a:endParaRPr>
        </a:p>
      </dgm:t>
    </dgm:pt>
    <dgm:pt modelId="{6668155F-2394-492D-959F-90FFD6FC563D}" type="parTrans" cxnId="{1CA873CA-4BEF-4AB6-A37E-B50945ABF934}">
      <dgm:prSet/>
      <dgm:spPr/>
      <dgm:t>
        <a:bodyPr/>
        <a:lstStyle/>
        <a:p>
          <a:endParaRPr lang="en-US"/>
        </a:p>
      </dgm:t>
    </dgm:pt>
    <dgm:pt modelId="{9281453B-7429-4EFC-B773-EFECECC5E66A}" type="sibTrans" cxnId="{1CA873CA-4BEF-4AB6-A37E-B50945ABF934}">
      <dgm:prSet/>
      <dgm:spPr/>
      <dgm:t>
        <a:bodyPr/>
        <a:lstStyle/>
        <a:p>
          <a:endParaRPr lang="en-US"/>
        </a:p>
      </dgm:t>
    </dgm:pt>
    <dgm:pt modelId="{6B987852-98F8-410F-95D7-8C6FE960E872}">
      <dgm:prSet custT="1"/>
      <dgm:spPr/>
      <dgm:t>
        <a:bodyPr/>
        <a:lstStyle/>
        <a:p>
          <a:pPr algn="ctr"/>
          <a:r>
            <a:rPr lang="ro-RO" sz="2400" b="1" dirty="0" smtClean="0"/>
            <a:t>Identificarea si evidenta stilurilor de invatarea si comunicarea a elevilor</a:t>
          </a:r>
          <a:r>
            <a:rPr lang="en-US" sz="2400" b="1" dirty="0" smtClean="0"/>
            <a:t>  </a:t>
          </a:r>
          <a:r>
            <a:rPr lang="en-US" sz="3200" b="1" dirty="0" smtClean="0">
              <a:solidFill>
                <a:srgbClr val="00B050"/>
              </a:solidFill>
            </a:rPr>
            <a:t>90%</a:t>
          </a:r>
          <a:endParaRPr lang="en-US" sz="3200" b="1" dirty="0">
            <a:solidFill>
              <a:srgbClr val="00B050"/>
            </a:solidFill>
          </a:endParaRPr>
        </a:p>
      </dgm:t>
    </dgm:pt>
    <dgm:pt modelId="{68BD1052-7899-48FD-8DEC-5A8DAA801C19}" type="parTrans" cxnId="{FD0740F7-3CA9-4B41-B422-0CEC81915AF2}">
      <dgm:prSet/>
      <dgm:spPr/>
      <dgm:t>
        <a:bodyPr/>
        <a:lstStyle/>
        <a:p>
          <a:endParaRPr lang="en-US"/>
        </a:p>
      </dgm:t>
    </dgm:pt>
    <dgm:pt modelId="{F3AA88F8-90FE-4B2A-8308-D9E1ABFCD8CE}" type="sibTrans" cxnId="{FD0740F7-3CA9-4B41-B422-0CEC81915AF2}">
      <dgm:prSet/>
      <dgm:spPr/>
      <dgm:t>
        <a:bodyPr/>
        <a:lstStyle/>
        <a:p>
          <a:endParaRPr lang="en-US"/>
        </a:p>
      </dgm:t>
    </dgm:pt>
    <dgm:pt modelId="{8E3154D3-5C80-4C1F-B035-23231B93A3B4}" type="pres">
      <dgm:prSet presAssocID="{739BD966-1EA5-46F8-B646-06AF0BA9C55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AF8682-E066-433D-83ED-A787426E97B3}" type="pres">
      <dgm:prSet presAssocID="{739BD966-1EA5-46F8-B646-06AF0BA9C558}" presName="dummyMaxCanvas" presStyleCnt="0">
        <dgm:presLayoutVars/>
      </dgm:prSet>
      <dgm:spPr/>
    </dgm:pt>
    <dgm:pt modelId="{F7CEEF70-1294-44C2-8FBD-FAA9E6BBE89C}" type="pres">
      <dgm:prSet presAssocID="{739BD966-1EA5-46F8-B646-06AF0BA9C558}" presName="ThreeNodes_1" presStyleLbl="node1" presStyleIdx="0" presStyleCnt="3" custScaleX="117647" custLinFactNeighborX="8962" custLinFactNeighborY="-49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05444-CAA7-4C12-9883-F300A4A681FD}" type="pres">
      <dgm:prSet presAssocID="{739BD966-1EA5-46F8-B646-06AF0BA9C55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CFB84-E8B1-4242-A7CA-011645745B2F}" type="pres">
      <dgm:prSet presAssocID="{739BD966-1EA5-46F8-B646-06AF0BA9C558}" presName="ThreeNodes_3" presStyleLbl="node1" presStyleIdx="2" presStyleCnt="3" custScaleX="108881" custLinFactNeighborY="-32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D5D4A-8576-4AF6-9E8B-82F09838A5BD}" type="pres">
      <dgm:prSet presAssocID="{739BD966-1EA5-46F8-B646-06AF0BA9C55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DB93F-A8DA-4492-98BD-5507592A4350}" type="pres">
      <dgm:prSet presAssocID="{739BD966-1EA5-46F8-B646-06AF0BA9C55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A33910-E9F1-4B85-B1AB-CF9C22CD3A30}" type="pres">
      <dgm:prSet presAssocID="{739BD966-1EA5-46F8-B646-06AF0BA9C55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1AC1C-453C-400E-A73E-1957F82D74B5}" type="pres">
      <dgm:prSet presAssocID="{739BD966-1EA5-46F8-B646-06AF0BA9C55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C7887-C2DE-489D-9747-9DDA2B67FC2A}" type="pres">
      <dgm:prSet presAssocID="{739BD966-1EA5-46F8-B646-06AF0BA9C55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201075-994D-48C9-A901-EB0B1832C290}" type="presOf" srcId="{18BBB1A0-DB9E-4CD6-98FF-F77642B5F016}" destId="{BB8D5D4A-8576-4AF6-9E8B-82F09838A5BD}" srcOrd="0" destOrd="0" presId="urn:microsoft.com/office/officeart/2005/8/layout/vProcess5"/>
    <dgm:cxn modelId="{DCA74429-F291-4563-B4D5-50C8471A4081}" type="presOf" srcId="{6B987852-98F8-410F-95D7-8C6FE960E872}" destId="{4701AC1C-453C-400E-A73E-1957F82D74B5}" srcOrd="1" destOrd="0" presId="urn:microsoft.com/office/officeart/2005/8/layout/vProcess5"/>
    <dgm:cxn modelId="{05008997-EB75-418C-AAEB-EF0D92588BE9}" srcId="{739BD966-1EA5-46F8-B646-06AF0BA9C558}" destId="{E925FFED-AF41-409F-BAFA-E28DBF7ECC7D}" srcOrd="0" destOrd="0" parTransId="{8EB89338-3799-43E1-8930-8E131CCE4C3E}" sibTransId="{18BBB1A0-DB9E-4CD6-98FF-F77642B5F016}"/>
    <dgm:cxn modelId="{6E6516CB-A4D1-4FDE-B279-1EF1AD738713}" type="presOf" srcId="{E925FFED-AF41-409F-BAFA-E28DBF7ECC7D}" destId="{EFA33910-E9F1-4B85-B1AB-CF9C22CD3A30}" srcOrd="1" destOrd="0" presId="urn:microsoft.com/office/officeart/2005/8/layout/vProcess5"/>
    <dgm:cxn modelId="{1CA873CA-4BEF-4AB6-A37E-B50945ABF934}" srcId="{739BD966-1EA5-46F8-B646-06AF0BA9C558}" destId="{92928285-FF90-4650-B7C8-99C7370B8ADD}" srcOrd="2" destOrd="0" parTransId="{6668155F-2394-492D-959F-90FFD6FC563D}" sibTransId="{9281453B-7429-4EFC-B773-EFECECC5E66A}"/>
    <dgm:cxn modelId="{0DEE2EFF-936E-4E45-9842-3D354E44B5B7}" type="presOf" srcId="{F3AA88F8-90FE-4B2A-8308-D9E1ABFCD8CE}" destId="{B76DB93F-A8DA-4492-98BD-5507592A4350}" srcOrd="0" destOrd="0" presId="urn:microsoft.com/office/officeart/2005/8/layout/vProcess5"/>
    <dgm:cxn modelId="{3B926CE6-ED2A-4327-8D39-9514D54DF1AF}" type="presOf" srcId="{E925FFED-AF41-409F-BAFA-E28DBF7ECC7D}" destId="{F7CEEF70-1294-44C2-8FBD-FAA9E6BBE89C}" srcOrd="0" destOrd="0" presId="urn:microsoft.com/office/officeart/2005/8/layout/vProcess5"/>
    <dgm:cxn modelId="{C268AEDA-7724-4641-A9B3-675BFEF32E1A}" type="presOf" srcId="{92928285-FF90-4650-B7C8-99C7370B8ADD}" destId="{389CFB84-E8B1-4242-A7CA-011645745B2F}" srcOrd="0" destOrd="0" presId="urn:microsoft.com/office/officeart/2005/8/layout/vProcess5"/>
    <dgm:cxn modelId="{449C9E78-3C78-4DE5-9099-962D52F38B80}" type="presOf" srcId="{92928285-FF90-4650-B7C8-99C7370B8ADD}" destId="{823C7887-C2DE-489D-9747-9DDA2B67FC2A}" srcOrd="1" destOrd="0" presId="urn:microsoft.com/office/officeart/2005/8/layout/vProcess5"/>
    <dgm:cxn modelId="{FD0740F7-3CA9-4B41-B422-0CEC81915AF2}" srcId="{739BD966-1EA5-46F8-B646-06AF0BA9C558}" destId="{6B987852-98F8-410F-95D7-8C6FE960E872}" srcOrd="1" destOrd="0" parTransId="{68BD1052-7899-48FD-8DEC-5A8DAA801C19}" sibTransId="{F3AA88F8-90FE-4B2A-8308-D9E1ABFCD8CE}"/>
    <dgm:cxn modelId="{F17787E3-D70E-4480-92C8-25F1636223A9}" type="presOf" srcId="{739BD966-1EA5-46F8-B646-06AF0BA9C558}" destId="{8E3154D3-5C80-4C1F-B035-23231B93A3B4}" srcOrd="0" destOrd="0" presId="urn:microsoft.com/office/officeart/2005/8/layout/vProcess5"/>
    <dgm:cxn modelId="{5D015985-540B-4C3D-BD2B-C0AA4B5FEB0D}" type="presOf" srcId="{6B987852-98F8-410F-95D7-8C6FE960E872}" destId="{DBE05444-CAA7-4C12-9883-F300A4A681FD}" srcOrd="0" destOrd="0" presId="urn:microsoft.com/office/officeart/2005/8/layout/vProcess5"/>
    <dgm:cxn modelId="{59A3EC27-EC6A-4B5F-83DB-DDF33F5DBE23}" type="presParOf" srcId="{8E3154D3-5C80-4C1F-B035-23231B93A3B4}" destId="{1DAF8682-E066-433D-83ED-A787426E97B3}" srcOrd="0" destOrd="0" presId="urn:microsoft.com/office/officeart/2005/8/layout/vProcess5"/>
    <dgm:cxn modelId="{13D910C2-A4F6-469B-AE08-C42B78BA940F}" type="presParOf" srcId="{8E3154D3-5C80-4C1F-B035-23231B93A3B4}" destId="{F7CEEF70-1294-44C2-8FBD-FAA9E6BBE89C}" srcOrd="1" destOrd="0" presId="urn:microsoft.com/office/officeart/2005/8/layout/vProcess5"/>
    <dgm:cxn modelId="{58DB02E6-01A9-436A-845B-0F7D81C109A1}" type="presParOf" srcId="{8E3154D3-5C80-4C1F-B035-23231B93A3B4}" destId="{DBE05444-CAA7-4C12-9883-F300A4A681FD}" srcOrd="2" destOrd="0" presId="urn:microsoft.com/office/officeart/2005/8/layout/vProcess5"/>
    <dgm:cxn modelId="{CEC72B8F-90D8-4740-AA86-1ED92D110A53}" type="presParOf" srcId="{8E3154D3-5C80-4C1F-B035-23231B93A3B4}" destId="{389CFB84-E8B1-4242-A7CA-011645745B2F}" srcOrd="3" destOrd="0" presId="urn:microsoft.com/office/officeart/2005/8/layout/vProcess5"/>
    <dgm:cxn modelId="{36940E0C-C65E-471D-B1A6-1AB390118CD8}" type="presParOf" srcId="{8E3154D3-5C80-4C1F-B035-23231B93A3B4}" destId="{BB8D5D4A-8576-4AF6-9E8B-82F09838A5BD}" srcOrd="4" destOrd="0" presId="urn:microsoft.com/office/officeart/2005/8/layout/vProcess5"/>
    <dgm:cxn modelId="{2580D5A3-4BDD-49D6-AC83-04041E468914}" type="presParOf" srcId="{8E3154D3-5C80-4C1F-B035-23231B93A3B4}" destId="{B76DB93F-A8DA-4492-98BD-5507592A4350}" srcOrd="5" destOrd="0" presId="urn:microsoft.com/office/officeart/2005/8/layout/vProcess5"/>
    <dgm:cxn modelId="{84243C80-CC1B-45FC-8046-AB52CC95205A}" type="presParOf" srcId="{8E3154D3-5C80-4C1F-B035-23231B93A3B4}" destId="{EFA33910-E9F1-4B85-B1AB-CF9C22CD3A30}" srcOrd="6" destOrd="0" presId="urn:microsoft.com/office/officeart/2005/8/layout/vProcess5"/>
    <dgm:cxn modelId="{20931B95-E0D5-4A4C-8C68-77D76C0DEA59}" type="presParOf" srcId="{8E3154D3-5C80-4C1F-B035-23231B93A3B4}" destId="{4701AC1C-453C-400E-A73E-1957F82D74B5}" srcOrd="7" destOrd="0" presId="urn:microsoft.com/office/officeart/2005/8/layout/vProcess5"/>
    <dgm:cxn modelId="{77BE1209-0EEF-4285-990D-A1B7DC7D0AF4}" type="presParOf" srcId="{8E3154D3-5C80-4C1F-B035-23231B93A3B4}" destId="{823C7887-C2DE-489D-9747-9DDA2B67FC2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2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2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2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3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#3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#3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#3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#3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2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2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2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2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2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63716AF-34E1-4F43-AC9A-73EE9F0E33C5}" type="datetimeFigureOut">
              <a:rPr/>
              <a:pPr>
                <a:defRPr/>
              </a:pPr>
              <a:t>1/17/2015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387E2C3-5419-4944-B0F8-DF5F26CFC1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EC966-AB44-4742-AE57-0D146D84859A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5D02-6A28-4A8A-936F-C4BA619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973C3F-BEF6-4F3C-AADD-819462EA6690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8E9C4F2-9960-4B2B-B8F4-59D890D1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CEB2F-5C93-4FF9-AE9E-8847B502F230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83DFB-9DB5-47AA-9E3A-77BFE7ABB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6CA371B-9B9D-47C7-8FE7-7CCC70F3BF21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7B796E-2E01-45A1-B26D-4B36B521F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5A375-527C-4DCA-A550-101921639161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B652C-5780-41B5-AD34-06FFE104C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FC6D7-7270-4FCB-BAE3-5AE6849C3BF7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551A-0556-467F-BA0C-273F96FD6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9F320-735B-490B-BA00-11B3CFCBA7EC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EED5-2697-4335-91B7-2FC6D91BA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18F4-2C3D-4F63-BFE3-49FF8B691E10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B6F74-081F-44CD-B827-C89778CB4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80B7C-7842-480F-8B3F-8744A4924AB7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E496B-1B75-4E00-91E2-C0A6E4375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72CF89-780C-49B6-8730-470D6486713D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AB259F-D246-4AC6-B7FF-CA0D9DDB1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2A0AE17-E7DA-45A3-AE97-51F536B1E1A1}" type="datetimeFigureOut">
              <a:rPr lang="en-US"/>
              <a:pPr>
                <a:defRPr/>
              </a:pPr>
              <a:t>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E5DF85D-6786-4A89-B836-F67D43F3D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7.xml"/><Relationship Id="rId7" Type="http://schemas.openxmlformats.org/officeDocument/2006/relationships/image" Target="../media/image2.emf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RAEI-2013/2014</a:t>
            </a:r>
            <a:br>
              <a:rPr lang="en-US" dirty="0" smtClean="0"/>
            </a:br>
            <a:r>
              <a:rPr lang="en-US" dirty="0" smtClean="0"/>
              <a:t>BV_396904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r>
              <a:rPr lang="en-US" sz="2800" smtClean="0"/>
              <a:t>SCOALA GIMNAZIALA PREJMER.</a:t>
            </a:r>
          </a:p>
          <a:p>
            <a:r>
              <a:rPr lang="en-US" sz="2800" smtClean="0"/>
              <a:t>BRASOV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PARTEA II:</a:t>
            </a:r>
            <a:br>
              <a:rPr lang="en-US" sz="2000" dirty="0" smtClean="0"/>
            </a:br>
            <a:r>
              <a:rPr lang="en-US" sz="2000" dirty="0" err="1" smtClean="0"/>
              <a:t>Descrierea</a:t>
            </a:r>
            <a:r>
              <a:rPr lang="en-US" sz="2000" dirty="0" smtClean="0"/>
              <a:t>  </a:t>
            </a:r>
            <a:r>
              <a:rPr lang="en-US" sz="2000" dirty="0" err="1" smtClean="0"/>
              <a:t>activitatilor</a:t>
            </a:r>
            <a:r>
              <a:rPr lang="en-US" sz="2000" dirty="0" smtClean="0"/>
              <a:t> de </a:t>
            </a:r>
            <a:r>
              <a:rPr lang="en-US" sz="2000" dirty="0" err="1" smtClean="0"/>
              <a:t>imbunatatire</a:t>
            </a:r>
            <a:r>
              <a:rPr lang="en-US" sz="2000" dirty="0" smtClean="0"/>
              <a:t> a </a:t>
            </a:r>
            <a:r>
              <a:rPr lang="en-US" sz="2000" dirty="0" err="1" smtClean="0"/>
              <a:t>calitatii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realizate</a:t>
            </a:r>
            <a:r>
              <a:rPr lang="en-US" sz="2000" dirty="0" smtClean="0"/>
              <a:t> in </a:t>
            </a:r>
            <a:r>
              <a:rPr lang="en-US" sz="2000" dirty="0" err="1" smtClean="0"/>
              <a:t>anul</a:t>
            </a:r>
            <a:r>
              <a:rPr lang="en-US" sz="2000" dirty="0" smtClean="0"/>
              <a:t>  </a:t>
            </a:r>
            <a:r>
              <a:rPr lang="en-US" sz="2000" dirty="0" err="1" smtClean="0"/>
              <a:t>scolar</a:t>
            </a:r>
            <a:r>
              <a:rPr lang="en-US" sz="2000" dirty="0" smtClean="0"/>
              <a:t> </a:t>
            </a:r>
            <a:r>
              <a:rPr lang="en-US" sz="2000" dirty="0" err="1" smtClean="0"/>
              <a:t>curent</a:t>
            </a:r>
            <a:r>
              <a:rPr lang="en-US" sz="2000" dirty="0" smtClean="0"/>
              <a:t>,  2013-2014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PARTEA II:</a:t>
            </a:r>
            <a:br>
              <a:rPr lang="en-US" sz="2000" dirty="0" smtClean="0"/>
            </a:br>
            <a:r>
              <a:rPr lang="en-US" sz="2000" dirty="0" err="1" smtClean="0"/>
              <a:t>Descrierea</a:t>
            </a:r>
            <a:r>
              <a:rPr lang="en-US" sz="2000" dirty="0" smtClean="0"/>
              <a:t> </a:t>
            </a:r>
            <a:r>
              <a:rPr lang="en-US" sz="2000" dirty="0" err="1" smtClean="0"/>
              <a:t>activitatilor</a:t>
            </a:r>
            <a:r>
              <a:rPr lang="en-US" sz="2000" dirty="0" smtClean="0"/>
              <a:t> de </a:t>
            </a:r>
            <a:r>
              <a:rPr lang="en-US" sz="2000" dirty="0" err="1" smtClean="0"/>
              <a:t>imbunatatire</a:t>
            </a:r>
            <a:r>
              <a:rPr lang="en-US" sz="2000" dirty="0" smtClean="0"/>
              <a:t> a </a:t>
            </a:r>
            <a:r>
              <a:rPr lang="en-US" sz="2000" dirty="0" err="1" smtClean="0"/>
              <a:t>calitatii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realizate</a:t>
            </a:r>
            <a:r>
              <a:rPr lang="en-US" sz="2000" dirty="0" smtClean="0"/>
              <a:t> in </a:t>
            </a:r>
            <a:r>
              <a:rPr lang="en-US" sz="2000" dirty="0" err="1" smtClean="0"/>
              <a:t>anul</a:t>
            </a:r>
            <a:r>
              <a:rPr lang="en-US" sz="2000" dirty="0" smtClean="0"/>
              <a:t> </a:t>
            </a:r>
            <a:r>
              <a:rPr lang="en-US" sz="2000" dirty="0" err="1" smtClean="0"/>
              <a:t>curent</a:t>
            </a:r>
            <a:r>
              <a:rPr lang="en-US" sz="2000" dirty="0" smtClean="0"/>
              <a:t> </a:t>
            </a:r>
            <a:r>
              <a:rPr lang="en-US" sz="2000" dirty="0" err="1" smtClean="0"/>
              <a:t>scolar</a:t>
            </a:r>
            <a:r>
              <a:rPr lang="en-US" sz="2000" dirty="0" smtClean="0"/>
              <a:t>  2013-2014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382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PARTEA II:</a:t>
            </a:r>
            <a:br>
              <a:rPr lang="en-US" sz="2000" dirty="0" smtClean="0"/>
            </a:br>
            <a:r>
              <a:rPr lang="en-US" sz="2000" dirty="0" err="1" smtClean="0"/>
              <a:t>Descrierea</a:t>
            </a:r>
            <a:r>
              <a:rPr lang="en-US" sz="2000" dirty="0" smtClean="0"/>
              <a:t>  </a:t>
            </a:r>
            <a:r>
              <a:rPr lang="en-US" sz="2000" dirty="0" err="1" smtClean="0"/>
              <a:t>activitatilor</a:t>
            </a:r>
            <a:r>
              <a:rPr lang="en-US" sz="2000" dirty="0" smtClean="0"/>
              <a:t> de </a:t>
            </a:r>
            <a:r>
              <a:rPr lang="en-US" sz="2000" dirty="0" err="1" smtClean="0"/>
              <a:t>imbunatatire</a:t>
            </a:r>
            <a:r>
              <a:rPr lang="en-US" sz="2000" dirty="0" smtClean="0"/>
              <a:t> a </a:t>
            </a:r>
            <a:r>
              <a:rPr lang="en-US" sz="2000" dirty="0" err="1" smtClean="0"/>
              <a:t>calitatii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realizate</a:t>
            </a:r>
            <a:r>
              <a:rPr lang="en-US" sz="2000" dirty="0" smtClean="0"/>
              <a:t> in </a:t>
            </a:r>
            <a:r>
              <a:rPr lang="en-US" sz="2000" dirty="0" err="1" smtClean="0"/>
              <a:t>anul</a:t>
            </a:r>
            <a:r>
              <a:rPr lang="en-US" sz="2000" dirty="0" smtClean="0"/>
              <a:t> </a:t>
            </a:r>
            <a:r>
              <a:rPr lang="en-US" sz="2000" dirty="0" err="1" smtClean="0"/>
              <a:t>curent</a:t>
            </a:r>
            <a:r>
              <a:rPr lang="en-US" sz="2000" dirty="0" smtClean="0"/>
              <a:t> </a:t>
            </a:r>
            <a:r>
              <a:rPr lang="en-US" sz="2000" dirty="0" err="1" smtClean="0"/>
              <a:t>scolar</a:t>
            </a:r>
            <a:r>
              <a:rPr lang="en-US" sz="2000" dirty="0" smtClean="0"/>
              <a:t>  2013-2014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300" dirty="0" smtClean="0"/>
              <a:t> </a:t>
            </a:r>
            <a:r>
              <a:rPr lang="en-US" sz="3900" b="1" dirty="0" smtClean="0">
                <a:solidFill>
                  <a:srgbClr val="00B050"/>
                </a:solidFill>
              </a:rPr>
              <a:t>100% </a:t>
            </a:r>
            <a:r>
              <a:rPr lang="ro-RO" sz="3900" b="1" dirty="0" smtClean="0">
                <a:solidFill>
                  <a:srgbClr val="00B050"/>
                </a:solidFill>
              </a:rPr>
              <a:t>Realizare in mare masura </a:t>
            </a:r>
            <a:endParaRPr lang="en-US" sz="3900" dirty="0" smtClean="0">
              <a:solidFill>
                <a:srgbClr val="00B05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b="1" dirty="0" smtClean="0">
                <a:solidFill>
                  <a:schemeClr val="tx2">
                    <a:lumMod val="75000"/>
                  </a:schemeClr>
                </a:solidFill>
              </a:rPr>
              <a:t>Realizarea documentelor specifice disciplinei –unitati de invatare/disciplina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b="1" dirty="0" smtClean="0">
                <a:solidFill>
                  <a:schemeClr val="tx2">
                    <a:lumMod val="75000"/>
                  </a:schemeClr>
                </a:solidFill>
              </a:rPr>
              <a:t>Cresterea gradului de atractivitate a educatiei oferite de scoala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o-RO" b="1" dirty="0" smtClean="0">
                <a:solidFill>
                  <a:schemeClr val="tx2">
                    <a:lumMod val="75000"/>
                  </a:schemeClr>
                </a:solidFill>
              </a:rPr>
              <a:t>( prin Monitorizarea modului de notare si evaluare a elevilor;)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b="1" dirty="0" smtClean="0">
                <a:solidFill>
                  <a:schemeClr val="tx2">
                    <a:lumMod val="75000"/>
                  </a:schemeClr>
                </a:solidFill>
              </a:rPr>
              <a:t>Organizarea de catre scoala a unor activitati neplatite, suplimentare de pregatire a elevilor in vederea testelor nationale ;Sanse egale de acces la liceu pentru toti elevii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100%    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ro-RO" sz="3200" dirty="0" smtClean="0"/>
              <a:t>Realizare in mare masura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b="1" dirty="0" smtClean="0">
                <a:solidFill>
                  <a:schemeClr val="tx2">
                    <a:lumMod val="50000"/>
                  </a:schemeClr>
                </a:solidFill>
              </a:rPr>
              <a:t>Diversificarea ofertei educationale la cererea parintilor; Introducerea alternativelor educationale cu program prelungit, neplatit pentru ciclul primar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b="1" dirty="0" smtClean="0">
                <a:solidFill>
                  <a:schemeClr val="tx2">
                    <a:lumMod val="50000"/>
                  </a:schemeClr>
                </a:solidFill>
              </a:rPr>
              <a:t>Implicarea cadrelor didactice in realizarea de activitati atractive care sa stimuleze frecventarea cursurilor de catre elevi; prevenirea-combaterea absenteismului</a:t>
            </a:r>
            <a:r>
              <a:rPr lang="ro-RO" dirty="0" smtClean="0"/>
              <a:t>:                                                                                           </a:t>
            </a:r>
            <a:r>
              <a:rPr lang="ro-RO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A1-„HAI LA SCOALA ! </a:t>
            </a:r>
            <a:r>
              <a:rPr lang="ro-RO" b="1" dirty="0" smtClean="0">
                <a:solidFill>
                  <a:schemeClr val="tx2"/>
                </a:solidFill>
              </a:rPr>
              <a:t>– In proiect</a:t>
            </a:r>
            <a:r>
              <a:rPr lang="ro-RO" b="1" dirty="0" smtClean="0"/>
              <a:t> </a:t>
            </a:r>
            <a:r>
              <a:rPr lang="en-US" b="1" dirty="0" smtClean="0"/>
              <a:t>                        </a:t>
            </a:r>
            <a:r>
              <a:rPr lang="ro-RO" sz="2800" b="1" dirty="0" smtClean="0">
                <a:solidFill>
                  <a:schemeClr val="tx2"/>
                </a:solidFill>
              </a:rPr>
              <a:t>Zone de Educatie Prioritare / ZEP-2014</a:t>
            </a:r>
            <a:endParaRPr lang="en-US" dirty="0" smtClean="0">
              <a:solidFill>
                <a:schemeClr val="tx2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o-RO" dirty="0" smtClean="0"/>
              <a:t>Realizare in mare masura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o-RO" dirty="0" smtClean="0"/>
              <a:t> </a:t>
            </a:r>
            <a:r>
              <a:rPr lang="ro-RO" dirty="0" smtClean="0">
                <a:solidFill>
                  <a:srgbClr val="00B050"/>
                </a:solidFill>
              </a:rPr>
              <a:t>(90%-60%)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mtClean="0">
                <a:solidFill>
                  <a:schemeClr val="tx2"/>
                </a:solidFill>
              </a:rPr>
              <a:t>Imbunatatirea bazei materiale;Reamenajarea laboratorului de informatica</a:t>
            </a:r>
            <a:endParaRPr lang="en-US" smtClean="0">
              <a:solidFill>
                <a:schemeClr val="tx2"/>
              </a:solidFill>
            </a:endParaRPr>
          </a:p>
          <a:p>
            <a:r>
              <a:rPr lang="ro-RO" smtClean="0">
                <a:solidFill>
                  <a:schemeClr val="tx2"/>
                </a:solidFill>
              </a:rPr>
              <a:t>Cresterea gradului de atractivitate a educatiei oferite de scoala; Respectarea procedurii de elaborare si popularizare a CDS</a:t>
            </a:r>
            <a:endParaRPr lang="en-US" smtClean="0">
              <a:solidFill>
                <a:schemeClr val="tx2"/>
              </a:solidFill>
            </a:endParaRPr>
          </a:p>
          <a:p>
            <a:r>
              <a:rPr lang="ro-RO" smtClean="0">
                <a:solidFill>
                  <a:schemeClr val="tx2"/>
                </a:solidFill>
              </a:rPr>
              <a:t>Utilizarea rezultatelor autoevaluarii si evaluarilor interne/externe in planificarea, realizarea si revizuirea activitatilor si procedurilor de asigurare si imbunatatire a calitatii; Imbunatatirea strategiilor si procedurilor pentru asigurarea calitatii</a:t>
            </a:r>
            <a:endParaRPr lang="en-US" smtClean="0">
              <a:solidFill>
                <a:schemeClr val="tx2"/>
              </a:solidFill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o-RO" dirty="0" smtClean="0"/>
              <a:t>Realizarea in mica masura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o-RO" dirty="0" smtClean="0"/>
              <a:t> </a:t>
            </a:r>
            <a:r>
              <a:rPr lang="ro-RO" dirty="0" smtClean="0">
                <a:solidFill>
                  <a:srgbClr val="FF0000"/>
                </a:solidFill>
              </a:rPr>
              <a:t>sub 50%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48466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mtClean="0">
              <a:solidFill>
                <a:srgbClr val="FF0000"/>
              </a:solidFill>
            </a:endParaRPr>
          </a:p>
          <a:p>
            <a:r>
              <a:rPr lang="en-US" smtClean="0">
                <a:solidFill>
                  <a:srgbClr val="FF0000"/>
                </a:solidFill>
              </a:rPr>
              <a:t>! </a:t>
            </a:r>
            <a:r>
              <a:rPr lang="ro-RO" smtClean="0">
                <a:solidFill>
                  <a:srgbClr val="FF0000"/>
                </a:solidFill>
              </a:rPr>
              <a:t>Cresterea gradului de atractivitate a educatiei oferite de scoala; Sustinerea de lectii demonstrative si promovarea exemplelor de buna practica la nivelul comisiilor metodice</a:t>
            </a:r>
            <a:endParaRPr lang="en-US" smtClean="0">
              <a:solidFill>
                <a:srgbClr val="FF0000"/>
              </a:solidFill>
            </a:endParaRPr>
          </a:p>
          <a:p>
            <a:r>
              <a:rPr lang="en-US" smtClean="0">
                <a:solidFill>
                  <a:srgbClr val="FF0000"/>
                </a:solidFill>
              </a:rPr>
              <a:t>! </a:t>
            </a:r>
            <a:r>
              <a:rPr lang="ro-RO" smtClean="0">
                <a:solidFill>
                  <a:srgbClr val="FF0000"/>
                </a:solidFill>
              </a:rPr>
              <a:t>Pregatirea suplimentara a elevilor prin consultatii;Valorificarea potentialului elevilor capabili de performanta prin participarea la competitii</a:t>
            </a:r>
            <a:endParaRPr 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o-RO" dirty="0" smtClean="0">
                <a:solidFill>
                  <a:srgbClr val="FF0000"/>
                </a:solidFill>
              </a:rPr>
              <a:t>Ce am invatat: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dirty="0" smtClean="0">
                <a:solidFill>
                  <a:srgbClr val="C00000"/>
                </a:solidFill>
              </a:rPr>
              <a:t>Proiectarea activitatilor din cadrul comisiilor metodice si a comisiei de calitate sa se realizeze tinand cont de Planul Managerial anual ; Evitarea formalismului in activitatile comisiilor metodice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dirty="0" smtClean="0">
                <a:solidFill>
                  <a:srgbClr val="C00000"/>
                </a:solidFill>
              </a:rPr>
              <a:t>Implicarea cadrelor didactice in scrierea si aplicarea unor proiecte care sa contribuie la imbunatatirea dotarii/bazei material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ro-RO" dirty="0" smtClean="0">
                <a:solidFill>
                  <a:srgbClr val="C00000"/>
                </a:solidFill>
              </a:rPr>
              <a:t>;  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dirty="0" smtClean="0">
                <a:solidFill>
                  <a:srgbClr val="C00000"/>
                </a:solidFill>
              </a:rPr>
              <a:t>Imbunatatirea activitatii instructiv educative prin folosirea metodelor  activ-participative si a mijloacelor/materialelor  didactice, respectiv TIC ;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dirty="0" smtClean="0">
                <a:solidFill>
                  <a:srgbClr val="C00000"/>
                </a:solidFill>
              </a:rPr>
              <a:t>Implicarea elevilor in activitati , proiecte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o-RO" dirty="0" smtClean="0">
                <a:solidFill>
                  <a:srgbClr val="C00000"/>
                </a:solidFill>
              </a:rPr>
              <a:t>/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o-RO" dirty="0" smtClean="0">
                <a:solidFill>
                  <a:srgbClr val="C00000"/>
                </a:solidFill>
              </a:rPr>
              <a:t>programe CDS</a:t>
            </a:r>
            <a:r>
              <a:rPr lang="en-US" dirty="0" smtClean="0">
                <a:solidFill>
                  <a:srgbClr val="C00000"/>
                </a:solidFill>
              </a:rPr>
              <a:t> care</a:t>
            </a:r>
            <a:r>
              <a:rPr lang="ro-RO" dirty="0" smtClean="0">
                <a:solidFill>
                  <a:srgbClr val="C00000"/>
                </a:solidFill>
              </a:rPr>
              <a:t> sunt apreciate de elevi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o-RO" dirty="0" smtClean="0">
                <a:solidFill>
                  <a:srgbClr val="C00000"/>
                </a:solidFill>
              </a:rPr>
              <a:t>/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o-RO" dirty="0" smtClean="0">
                <a:solidFill>
                  <a:srgbClr val="C00000"/>
                </a:solidFill>
              </a:rPr>
              <a:t>parinti  si cresc atractivitatea scolii</a:t>
            </a:r>
            <a:endParaRPr lang="en-US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239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 smtClean="0"/>
              <a:t>PARTEA II:</a:t>
            </a:r>
            <a:br>
              <a:rPr lang="en-US" sz="2000" dirty="0" smtClean="0"/>
            </a:br>
            <a:r>
              <a:rPr lang="en-US" sz="2000" dirty="0" err="1" smtClean="0"/>
              <a:t>Descrierea</a:t>
            </a:r>
            <a:r>
              <a:rPr lang="en-US" sz="2000" dirty="0" smtClean="0"/>
              <a:t>  </a:t>
            </a:r>
            <a:r>
              <a:rPr lang="en-US" sz="2000" dirty="0" err="1" smtClean="0"/>
              <a:t>activitatilor</a:t>
            </a:r>
            <a:r>
              <a:rPr lang="en-US" sz="2000" dirty="0" smtClean="0"/>
              <a:t> de </a:t>
            </a:r>
            <a:r>
              <a:rPr lang="en-US" sz="2000" dirty="0" err="1" smtClean="0"/>
              <a:t>imbunatatire</a:t>
            </a:r>
            <a:r>
              <a:rPr lang="en-US" sz="2000" dirty="0" smtClean="0"/>
              <a:t> a </a:t>
            </a:r>
            <a:r>
              <a:rPr lang="en-US" sz="2000" dirty="0" err="1" smtClean="0"/>
              <a:t>calitatii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realizate</a:t>
            </a:r>
            <a:r>
              <a:rPr lang="en-US" sz="2000" dirty="0" smtClean="0"/>
              <a:t> in </a:t>
            </a:r>
            <a:r>
              <a:rPr lang="en-US" sz="2000" dirty="0" err="1" smtClean="0"/>
              <a:t>anul</a:t>
            </a:r>
            <a:r>
              <a:rPr lang="en-US" sz="2000" dirty="0" smtClean="0"/>
              <a:t>  </a:t>
            </a:r>
            <a:r>
              <a:rPr lang="en-US" sz="2000" dirty="0" err="1" smtClean="0"/>
              <a:t>scolar</a:t>
            </a:r>
            <a:r>
              <a:rPr lang="en-US" sz="2000" dirty="0" smtClean="0"/>
              <a:t> </a:t>
            </a:r>
            <a:r>
              <a:rPr lang="en-US" sz="2000" dirty="0" err="1" smtClean="0"/>
              <a:t>curent</a:t>
            </a:r>
            <a:r>
              <a:rPr lang="en-US" sz="2000" dirty="0" smtClean="0"/>
              <a:t>,  2013-2014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7696200" cy="5160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239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dirty="0" smtClean="0"/>
              <a:t>PARTEA II:</a:t>
            </a:r>
            <a:br>
              <a:rPr lang="en-US" sz="2000" dirty="0" smtClean="0"/>
            </a:br>
            <a:r>
              <a:rPr lang="en-US" sz="2000" dirty="0" err="1" smtClean="0"/>
              <a:t>Descrierea</a:t>
            </a:r>
            <a:r>
              <a:rPr lang="en-US" sz="2000" dirty="0" smtClean="0"/>
              <a:t>  </a:t>
            </a:r>
            <a:r>
              <a:rPr lang="en-US" sz="2000" dirty="0" err="1" smtClean="0"/>
              <a:t>activitatilor</a:t>
            </a:r>
            <a:r>
              <a:rPr lang="en-US" sz="2000" dirty="0" smtClean="0"/>
              <a:t> de </a:t>
            </a:r>
            <a:r>
              <a:rPr lang="en-US" sz="2000" dirty="0" err="1" smtClean="0"/>
              <a:t>imbunatatire</a:t>
            </a:r>
            <a:r>
              <a:rPr lang="en-US" sz="2000" dirty="0" smtClean="0"/>
              <a:t> a </a:t>
            </a:r>
            <a:r>
              <a:rPr lang="en-US" sz="2000" dirty="0" err="1" smtClean="0"/>
              <a:t>calitatii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realizate</a:t>
            </a:r>
            <a:r>
              <a:rPr lang="en-US" sz="2000" dirty="0" smtClean="0"/>
              <a:t> in </a:t>
            </a:r>
            <a:r>
              <a:rPr lang="en-US" sz="2000" dirty="0" err="1" smtClean="0"/>
              <a:t>anul</a:t>
            </a:r>
            <a:r>
              <a:rPr lang="en-US" sz="2000" dirty="0" smtClean="0"/>
              <a:t>  </a:t>
            </a:r>
            <a:r>
              <a:rPr lang="en-US" sz="2000" dirty="0" err="1" smtClean="0"/>
              <a:t>scolar</a:t>
            </a:r>
            <a:r>
              <a:rPr lang="en-US" sz="2000" dirty="0" smtClean="0"/>
              <a:t> </a:t>
            </a:r>
            <a:r>
              <a:rPr lang="en-US" sz="2000" dirty="0" err="1" smtClean="0"/>
              <a:t>curent</a:t>
            </a:r>
            <a:r>
              <a:rPr lang="en-US" sz="2000" dirty="0" smtClean="0"/>
              <a:t>,  2013-2014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7391400" cy="5160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PARTEA II:</a:t>
            </a:r>
            <a:br>
              <a:rPr lang="en-US" sz="2000" dirty="0" smtClean="0"/>
            </a:br>
            <a:r>
              <a:rPr lang="en-US" sz="2000" dirty="0" err="1" smtClean="0"/>
              <a:t>Descrierea</a:t>
            </a:r>
            <a:r>
              <a:rPr lang="en-US" sz="2000" dirty="0" smtClean="0"/>
              <a:t> </a:t>
            </a:r>
            <a:r>
              <a:rPr lang="en-US" sz="2000" dirty="0" err="1" smtClean="0"/>
              <a:t>activitatilor</a:t>
            </a:r>
            <a:r>
              <a:rPr lang="en-US" sz="2000" dirty="0" smtClean="0"/>
              <a:t> de </a:t>
            </a:r>
            <a:r>
              <a:rPr lang="en-US" sz="2000" dirty="0" err="1" smtClean="0"/>
              <a:t>imbunatatire</a:t>
            </a:r>
            <a:r>
              <a:rPr lang="en-US" sz="2000" dirty="0" smtClean="0"/>
              <a:t> a </a:t>
            </a:r>
            <a:r>
              <a:rPr lang="en-US" sz="2000" dirty="0" err="1" smtClean="0"/>
              <a:t>calitatii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realizate</a:t>
            </a:r>
            <a:r>
              <a:rPr lang="en-US" sz="2000" dirty="0" smtClean="0"/>
              <a:t> in </a:t>
            </a:r>
            <a:r>
              <a:rPr lang="en-US" sz="2000" dirty="0" err="1" smtClean="0"/>
              <a:t>anul</a:t>
            </a:r>
            <a:r>
              <a:rPr lang="en-US" sz="2000" dirty="0" smtClean="0"/>
              <a:t>  </a:t>
            </a:r>
            <a:r>
              <a:rPr lang="en-US" sz="2000" dirty="0" err="1" smtClean="0"/>
              <a:t>scolar</a:t>
            </a:r>
            <a:r>
              <a:rPr lang="en-US" sz="2000" dirty="0" smtClean="0"/>
              <a:t> </a:t>
            </a:r>
            <a:r>
              <a:rPr lang="en-US" sz="2000" dirty="0" err="1" smtClean="0"/>
              <a:t>curent</a:t>
            </a:r>
            <a:r>
              <a:rPr lang="en-US" sz="2000" dirty="0" smtClean="0"/>
              <a:t>,  2013-2014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sz="3100" dirty="0"/>
              <a:t>RAPORT DE EVALUARE INTERNA A CALITATII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smtClean="0"/>
              <a:t>PARTEA I:</a:t>
            </a:r>
            <a:r>
              <a:rPr lang="en-US" smtClean="0"/>
              <a:t> INFORMATII GENERALE</a:t>
            </a:r>
          </a:p>
          <a:p>
            <a:endParaRPr lang="en-US" smtClean="0"/>
          </a:p>
          <a:p>
            <a:r>
              <a:rPr lang="en-US" smtClean="0"/>
              <a:t> </a:t>
            </a:r>
            <a:r>
              <a:rPr lang="ro-RO" smtClean="0"/>
              <a:t>Informatiile din acesta parte, chiar daca nu se reflecta direct in calitatea serviciilor educationale, sunt relevante pentru beneficiarii directi si indirecti si le pot orienta optiunile pentru o unitate scolara sau alta.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/>
              <a:t>PARTEA II:</a:t>
            </a:r>
            <a:br>
              <a:rPr lang="en-US" sz="2400" dirty="0" smtClean="0"/>
            </a:br>
            <a:r>
              <a:rPr lang="en-US" sz="2400" dirty="0" err="1" smtClean="0"/>
              <a:t>Descrierea</a:t>
            </a:r>
            <a:r>
              <a:rPr lang="en-US" sz="2400" dirty="0" smtClean="0"/>
              <a:t> </a:t>
            </a:r>
            <a:r>
              <a:rPr lang="en-US" sz="2400" dirty="0" err="1" smtClean="0"/>
              <a:t>activitatilor</a:t>
            </a:r>
            <a:r>
              <a:rPr lang="en-US" sz="2400" dirty="0" smtClean="0"/>
              <a:t> de </a:t>
            </a:r>
            <a:r>
              <a:rPr lang="en-US" sz="2400" dirty="0" err="1" smtClean="0"/>
              <a:t>imbunatatire</a:t>
            </a:r>
            <a:r>
              <a:rPr lang="en-US" sz="2400" dirty="0" smtClean="0"/>
              <a:t> a </a:t>
            </a:r>
            <a:r>
              <a:rPr lang="en-US" sz="2400" dirty="0" err="1" smtClean="0"/>
              <a:t>calitatii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realizate</a:t>
            </a:r>
            <a:r>
              <a:rPr lang="en-US" sz="2400" dirty="0" smtClean="0"/>
              <a:t> in </a:t>
            </a:r>
            <a:r>
              <a:rPr lang="en-US" sz="2400" dirty="0" err="1" smtClean="0"/>
              <a:t>anul</a:t>
            </a:r>
            <a:r>
              <a:rPr lang="en-US" sz="2400" dirty="0" smtClean="0"/>
              <a:t>  </a:t>
            </a:r>
            <a:r>
              <a:rPr lang="en-US" sz="2400" dirty="0" err="1" smtClean="0"/>
              <a:t>scolar</a:t>
            </a:r>
            <a:r>
              <a:rPr lang="en-US" sz="2400" dirty="0" smtClean="0"/>
              <a:t> </a:t>
            </a:r>
            <a:r>
              <a:rPr lang="en-US" sz="2400" dirty="0" err="1" smtClean="0"/>
              <a:t>curent</a:t>
            </a:r>
            <a:r>
              <a:rPr lang="en-US" sz="2400" dirty="0" smtClean="0"/>
              <a:t>,  2013-2014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sz="3200" b="1" dirty="0" smtClean="0">
                <a:solidFill>
                  <a:srgbClr val="FF0000"/>
                </a:solidFill>
              </a:rPr>
              <a:t>Realizare in mare masura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b="1" dirty="0" smtClean="0">
                <a:solidFill>
                  <a:schemeClr val="tx2">
                    <a:lumMod val="75000"/>
                  </a:schemeClr>
                </a:solidFill>
              </a:rPr>
              <a:t>Individualizarea activitatilor si a sarcinilor de invatat 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b="1" dirty="0" smtClean="0">
                <a:solidFill>
                  <a:schemeClr val="tx2">
                    <a:lumMod val="75000"/>
                  </a:schemeClr>
                </a:solidFill>
              </a:rPr>
              <a:t>Cresterea gradului de atractivitate a educatiei oferite de scoala prin utilizarea la clasa intr-o mai mare masura a metodelor active participative de predare-invatare – evaluare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/>
              <a:t>PARTEA II:</a:t>
            </a:r>
            <a:br>
              <a:rPr lang="en-US" sz="2400" dirty="0" smtClean="0"/>
            </a:br>
            <a:r>
              <a:rPr lang="en-US" sz="2400" dirty="0" err="1" smtClean="0"/>
              <a:t>Descrierea</a:t>
            </a:r>
            <a:r>
              <a:rPr lang="en-US" sz="2400" dirty="0" smtClean="0"/>
              <a:t> </a:t>
            </a:r>
            <a:r>
              <a:rPr lang="en-US" sz="2400" dirty="0" err="1" smtClean="0"/>
              <a:t>activitatilor</a:t>
            </a:r>
            <a:r>
              <a:rPr lang="en-US" sz="2400" dirty="0" smtClean="0"/>
              <a:t> de </a:t>
            </a:r>
            <a:r>
              <a:rPr lang="en-US" sz="2400" dirty="0" err="1" smtClean="0"/>
              <a:t>imbunatatire</a:t>
            </a:r>
            <a:r>
              <a:rPr lang="en-US" sz="2400" dirty="0" smtClean="0"/>
              <a:t> a </a:t>
            </a:r>
            <a:r>
              <a:rPr lang="en-US" sz="2400" dirty="0" err="1" smtClean="0"/>
              <a:t>calitatii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realizate</a:t>
            </a:r>
            <a:r>
              <a:rPr lang="en-US" sz="2400" dirty="0" smtClean="0"/>
              <a:t> in </a:t>
            </a:r>
            <a:r>
              <a:rPr lang="en-US" sz="2400" dirty="0" err="1" smtClean="0"/>
              <a:t>anul</a:t>
            </a:r>
            <a:r>
              <a:rPr lang="en-US" sz="2400" dirty="0" smtClean="0"/>
              <a:t>  </a:t>
            </a:r>
            <a:r>
              <a:rPr lang="en-US" sz="2400" dirty="0" err="1" smtClean="0"/>
              <a:t>scolar</a:t>
            </a:r>
            <a:r>
              <a:rPr lang="en-US" sz="2400" dirty="0" smtClean="0"/>
              <a:t> </a:t>
            </a:r>
            <a:r>
              <a:rPr lang="en-US" sz="2400" dirty="0" err="1" smtClean="0"/>
              <a:t>curent</a:t>
            </a:r>
            <a:r>
              <a:rPr lang="en-US" sz="2400" dirty="0" smtClean="0"/>
              <a:t>,  2013-2014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sz="2800" b="1" dirty="0" smtClean="0">
                <a:solidFill>
                  <a:srgbClr val="FF0000"/>
                </a:solidFill>
              </a:rPr>
              <a:t>Realizare in mica masura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b="1" dirty="0" smtClean="0">
                <a:solidFill>
                  <a:schemeClr val="tx2">
                    <a:lumMod val="50000"/>
                  </a:schemeClr>
                </a:solidFill>
              </a:rPr>
              <a:t>Reducerea absenteismului prin implicarea familiei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o-RO" b="1" dirty="0" smtClean="0">
                <a:solidFill>
                  <a:schemeClr val="tx2">
                    <a:lumMod val="50000"/>
                  </a:schemeClr>
                </a:solidFill>
              </a:rPr>
              <a:t>Asigurarea transparentei evaluarii invatarii si cunoasterea la timp a situatiei r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</a:t>
            </a:r>
            <a:r>
              <a:rPr lang="ro-RO" b="1" dirty="0" smtClean="0">
                <a:solidFill>
                  <a:schemeClr val="tx2">
                    <a:lumMod val="50000"/>
                  </a:schemeClr>
                </a:solidFill>
              </a:rPr>
              <a:t>ale </a:t>
            </a: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o-RO" sz="3600" dirty="0" smtClean="0">
                <a:solidFill>
                  <a:srgbClr val="FF0000"/>
                </a:solidFill>
              </a:rPr>
              <a:t>Ce am invatat: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smtClean="0">
                <a:solidFill>
                  <a:srgbClr val="C00000"/>
                </a:solidFill>
              </a:rPr>
              <a:t>Sunt necesare strategii si proceduri pentru asigurarea calitatii; proceduri  obiective de analiza, pertinente, transparente  de evaluare a invatarii/optimizarea procedurilor de evaluare  pentru realizarea indicatorilor nationali(PIRLS, TIMSS)</a:t>
            </a:r>
            <a:endParaRPr lang="en-US" b="1" smtClean="0">
              <a:solidFill>
                <a:srgbClr val="C00000"/>
              </a:solidFill>
            </a:endParaRPr>
          </a:p>
          <a:p>
            <a:pPr>
              <a:buFont typeface="Wingdings 2" pitchFamily="18" charset="2"/>
              <a:buNone/>
            </a:pPr>
            <a:endParaRPr lang="en-US" b="1" smtClean="0">
              <a:solidFill>
                <a:srgbClr val="C00000"/>
              </a:solidFill>
            </a:endParaRPr>
          </a:p>
          <a:p>
            <a:r>
              <a:rPr lang="ro-RO" b="1" smtClean="0">
                <a:solidFill>
                  <a:srgbClr val="C00000"/>
                </a:solidFill>
              </a:rPr>
              <a:t>Asigurarea legaturii intre obiectivele propuse si realizarea lor prin implicarea tuturor factorilor responsabili</a:t>
            </a:r>
            <a:endParaRPr lang="en-US" b="1" smtClean="0">
              <a:solidFill>
                <a:srgbClr val="C00000"/>
              </a:solidFill>
            </a:endParaRP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PARTEA II:</a:t>
            </a:r>
            <a:br>
              <a:rPr lang="en-US" sz="2000" dirty="0" smtClean="0"/>
            </a:br>
            <a:r>
              <a:rPr lang="en-US" sz="2000" dirty="0" err="1" smtClean="0"/>
              <a:t>Descrierea</a:t>
            </a:r>
            <a:r>
              <a:rPr lang="en-US" sz="2000" dirty="0" smtClean="0"/>
              <a:t>  </a:t>
            </a:r>
            <a:r>
              <a:rPr lang="en-US" sz="2000" dirty="0" err="1" smtClean="0"/>
              <a:t>activitatilor</a:t>
            </a:r>
            <a:r>
              <a:rPr lang="en-US" sz="2000" dirty="0" smtClean="0"/>
              <a:t> de </a:t>
            </a:r>
            <a:r>
              <a:rPr lang="en-US" sz="2000" dirty="0" err="1" smtClean="0"/>
              <a:t>imbunatatire</a:t>
            </a:r>
            <a:r>
              <a:rPr lang="en-US" sz="2000" dirty="0" smtClean="0"/>
              <a:t> a </a:t>
            </a:r>
            <a:r>
              <a:rPr lang="en-US" sz="2000" dirty="0" err="1" smtClean="0"/>
              <a:t>calitatii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realizate</a:t>
            </a:r>
            <a:r>
              <a:rPr lang="en-US" sz="2000" dirty="0" smtClean="0"/>
              <a:t> in </a:t>
            </a:r>
            <a:r>
              <a:rPr lang="en-US" sz="2000" dirty="0" err="1" smtClean="0"/>
              <a:t>anul</a:t>
            </a:r>
            <a:r>
              <a:rPr lang="en-US" sz="2000" dirty="0" smtClean="0"/>
              <a:t>  </a:t>
            </a:r>
            <a:r>
              <a:rPr lang="en-US" sz="2000" dirty="0" err="1" smtClean="0"/>
              <a:t>scolar</a:t>
            </a:r>
            <a:r>
              <a:rPr lang="en-US" sz="2000" dirty="0" smtClean="0"/>
              <a:t> </a:t>
            </a:r>
            <a:r>
              <a:rPr lang="en-US" sz="2000" dirty="0" err="1" smtClean="0"/>
              <a:t>curent</a:t>
            </a:r>
            <a:r>
              <a:rPr lang="en-US" sz="2000" dirty="0" smtClean="0"/>
              <a:t>,  2013-2014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/>
              <a:t>PARTEA II:</a:t>
            </a:r>
            <a:br>
              <a:rPr lang="en-US" sz="2400" dirty="0" smtClean="0"/>
            </a:br>
            <a:r>
              <a:rPr lang="en-US" sz="2400" dirty="0" err="1" smtClean="0"/>
              <a:t>Descrierea</a:t>
            </a:r>
            <a:r>
              <a:rPr lang="en-US" sz="2400" dirty="0" smtClean="0"/>
              <a:t> </a:t>
            </a:r>
            <a:r>
              <a:rPr lang="en-US" sz="2400" dirty="0" err="1" smtClean="0"/>
              <a:t>activitatilor</a:t>
            </a:r>
            <a:r>
              <a:rPr lang="en-US" sz="2400" dirty="0" smtClean="0"/>
              <a:t> de </a:t>
            </a:r>
            <a:r>
              <a:rPr lang="en-US" sz="2400" dirty="0" err="1" smtClean="0"/>
              <a:t>imbunatatire</a:t>
            </a:r>
            <a:r>
              <a:rPr lang="en-US" sz="2400" dirty="0" smtClean="0"/>
              <a:t> a </a:t>
            </a:r>
            <a:r>
              <a:rPr lang="en-US" sz="2400" dirty="0" err="1" smtClean="0"/>
              <a:t>calitatii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realizate</a:t>
            </a:r>
            <a:r>
              <a:rPr lang="en-US" sz="2400" dirty="0" smtClean="0"/>
              <a:t> in </a:t>
            </a:r>
            <a:r>
              <a:rPr lang="en-US" sz="2400" dirty="0" err="1" smtClean="0"/>
              <a:t>anul</a:t>
            </a:r>
            <a:r>
              <a:rPr lang="en-US" sz="2400" dirty="0" smtClean="0"/>
              <a:t>  </a:t>
            </a:r>
            <a:r>
              <a:rPr lang="en-US" sz="2400" dirty="0" err="1" smtClean="0"/>
              <a:t>scolar</a:t>
            </a:r>
            <a:r>
              <a:rPr lang="en-US" sz="2400" dirty="0" smtClean="0"/>
              <a:t> </a:t>
            </a:r>
            <a:r>
              <a:rPr lang="en-US" sz="2400" dirty="0" err="1" smtClean="0"/>
              <a:t>curent</a:t>
            </a:r>
            <a:r>
              <a:rPr lang="en-US" sz="2400" dirty="0" smtClean="0"/>
              <a:t>,  2013-2014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/>
              <a:t>PARTEA II:</a:t>
            </a:r>
            <a:br>
              <a:rPr lang="en-US" sz="2400" dirty="0" smtClean="0"/>
            </a:br>
            <a:r>
              <a:rPr lang="en-US" sz="2400" dirty="0" err="1" smtClean="0"/>
              <a:t>Descrierea</a:t>
            </a:r>
            <a:r>
              <a:rPr lang="en-US" sz="2400" dirty="0" smtClean="0"/>
              <a:t> </a:t>
            </a:r>
            <a:r>
              <a:rPr lang="en-US" sz="2400" dirty="0" err="1" smtClean="0"/>
              <a:t>activitatilor</a:t>
            </a:r>
            <a:r>
              <a:rPr lang="en-US" sz="2400" dirty="0" smtClean="0"/>
              <a:t> de </a:t>
            </a:r>
            <a:r>
              <a:rPr lang="en-US" sz="2400" dirty="0" err="1" smtClean="0"/>
              <a:t>imbunatatire</a:t>
            </a:r>
            <a:r>
              <a:rPr lang="en-US" sz="2400" dirty="0" smtClean="0"/>
              <a:t> a </a:t>
            </a:r>
            <a:r>
              <a:rPr lang="en-US" sz="2400" dirty="0" err="1" smtClean="0"/>
              <a:t>calitatii</a:t>
            </a:r>
            <a:r>
              <a:rPr lang="en-US" sz="2400" dirty="0" smtClean="0"/>
              <a:t> </a:t>
            </a:r>
            <a:r>
              <a:rPr lang="en-US" sz="2400" dirty="0" err="1" smtClean="0"/>
              <a:t>realizate</a:t>
            </a:r>
            <a:r>
              <a:rPr lang="en-US" sz="2400" dirty="0" smtClean="0"/>
              <a:t> in </a:t>
            </a:r>
            <a:r>
              <a:rPr lang="en-US" sz="2400" dirty="0" err="1" smtClean="0"/>
              <a:t>anul</a:t>
            </a:r>
            <a:r>
              <a:rPr lang="en-US" sz="2400" dirty="0" smtClean="0"/>
              <a:t>  </a:t>
            </a:r>
            <a:r>
              <a:rPr lang="en-US" sz="2400" dirty="0" err="1" smtClean="0"/>
              <a:t>scolar</a:t>
            </a:r>
            <a:r>
              <a:rPr lang="en-US" sz="2400" dirty="0" smtClean="0"/>
              <a:t> </a:t>
            </a:r>
            <a:r>
              <a:rPr lang="en-US" sz="2400" dirty="0" err="1" smtClean="0"/>
              <a:t>curent</a:t>
            </a:r>
            <a:r>
              <a:rPr lang="en-US" sz="2400" dirty="0" smtClean="0"/>
              <a:t>,  2013-2014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err="1" smtClean="0"/>
              <a:t>Cercul</a:t>
            </a:r>
            <a:r>
              <a:rPr lang="en-US" dirty="0" smtClean="0"/>
              <a:t> </a:t>
            </a:r>
            <a:r>
              <a:rPr lang="en-US" dirty="0" err="1" smtClean="0"/>
              <a:t>calitatii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SCOALA GIMNAZIALA PREJMER</a:t>
            </a:r>
            <a:br>
              <a:rPr lang="en-US" dirty="0" smtClean="0"/>
            </a:br>
            <a:r>
              <a:rPr lang="en-US" dirty="0" smtClean="0"/>
              <a:t>BRASOV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4343400"/>
            <a:ext cx="6781800" cy="184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„Să formezi o echipă este doar începutul,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Să rămâi împreună înseamnă progresul,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o-RO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Să lucrezi împreună aduce succesul !”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                                         </a:t>
            </a:r>
            <a:r>
              <a:rPr lang="ro-RO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(Henry Ford)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" y="457200"/>
            <a:ext cx="6064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6" descr="Sigla MEN 2012 format 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62600" y="304800"/>
            <a:ext cx="1981200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66800" y="914400"/>
            <a:ext cx="4648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SCOALA  GIMNAZIALA  PREJMER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BRASOV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SCOALA  GIMNAZIALA  PREJMER</a:t>
            </a:r>
            <a:b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BRASOV</a:t>
            </a:r>
            <a:endParaRPr lang="en-US" sz="2800" dirty="0"/>
          </a:p>
        </p:txBody>
      </p:sp>
      <p:pic>
        <p:nvPicPr>
          <p:cNvPr id="4198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91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Content Placeholder 4" descr="Sigla MEN 2012 format pn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19800" y="304800"/>
            <a:ext cx="1447800" cy="1219200"/>
          </a:xfrm>
        </p:spPr>
      </p:pic>
      <p:sp>
        <p:nvSpPr>
          <p:cNvPr id="6" name="TextBox 5"/>
          <p:cNvSpPr txBox="1"/>
          <p:nvPr/>
        </p:nvSpPr>
        <p:spPr>
          <a:xfrm>
            <a:off x="304800" y="2438400"/>
            <a:ext cx="7772400" cy="338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ECHIPA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comisiei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CEAC: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ANA GURZUN – </a:t>
            </a:r>
            <a:r>
              <a:rPr lang="ro-RO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membru reprezentant  Corp Profesoral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CORNEL SCULEAN – </a:t>
            </a:r>
            <a:r>
              <a:rPr lang="ro-RO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membru reprezentant Sindicat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CRISTINA MICLEA  - </a:t>
            </a:r>
            <a:r>
              <a:rPr lang="ro-RO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membru reprezentant Corp Profesoral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o-RO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MARIUS MIHAI OTELEA – </a:t>
            </a:r>
            <a:r>
              <a:rPr lang="ro-RO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membru reprezentant Corp 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                                                                                  </a:t>
            </a:r>
            <a:r>
              <a:rPr lang="ro-RO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Profesoral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o-RO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MIHAELA – ANGELA VERES – PANESCU – </a:t>
            </a:r>
            <a:r>
              <a:rPr lang="ro-RO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coordonator.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04800"/>
          <a:ext cx="8534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8842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RESURSE UMANE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914400"/>
          <a:ext cx="80772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772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err="1" smtClean="0"/>
              <a:t>Situatii</a:t>
            </a:r>
            <a:r>
              <a:rPr lang="en-US" sz="2400" dirty="0" smtClean="0"/>
              <a:t> ale </a:t>
            </a:r>
            <a:r>
              <a:rPr lang="en-US" sz="2400" dirty="0" err="1" smtClean="0"/>
              <a:t>unitatii</a:t>
            </a:r>
            <a:r>
              <a:rPr lang="en-US" sz="2400" dirty="0" smtClean="0"/>
              <a:t> din </a:t>
            </a:r>
            <a:r>
              <a:rPr lang="en-US" sz="2400" dirty="0" err="1" smtClean="0"/>
              <a:t>anul</a:t>
            </a:r>
            <a:r>
              <a:rPr lang="en-US" sz="2400" dirty="0" smtClean="0"/>
              <a:t> </a:t>
            </a:r>
            <a:r>
              <a:rPr lang="en-US" sz="2400" dirty="0" err="1" smtClean="0"/>
              <a:t>scolar</a:t>
            </a:r>
            <a:r>
              <a:rPr lang="en-US" sz="2400" dirty="0" smtClean="0"/>
              <a:t> anterior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762000"/>
          <a:ext cx="83058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Scoala</a:t>
            </a:r>
            <a:r>
              <a:rPr lang="en-US" dirty="0" smtClean="0"/>
              <a:t> </a:t>
            </a:r>
            <a:r>
              <a:rPr lang="en-US" dirty="0" err="1" smtClean="0"/>
              <a:t>Gimnaziala</a:t>
            </a:r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smtClean="0"/>
              <a:t>rejmer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b="1" smtClean="0"/>
              <a:t>PARTEA II:</a:t>
            </a:r>
          </a:p>
          <a:p>
            <a:pPr algn="ctr">
              <a:buFont typeface="Wingdings 2" pitchFamily="18" charset="2"/>
              <a:buNone/>
            </a:pPr>
            <a:r>
              <a:rPr lang="en-US" sz="4400" b="1" smtClean="0"/>
              <a:t/>
            </a:r>
            <a:br>
              <a:rPr lang="en-US" sz="4400" b="1" smtClean="0"/>
            </a:br>
            <a:r>
              <a:rPr lang="en-US" b="1" smtClean="0"/>
              <a:t>Descrierea activitatilor de imbunatatire a calitatii realizate in anul scolar curent, </a:t>
            </a:r>
          </a:p>
          <a:p>
            <a:pPr algn="ctr"/>
            <a:r>
              <a:rPr lang="en-US" b="1" smtClean="0"/>
              <a:t>2013-2014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838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PARTEA II: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err="1" smtClean="0"/>
              <a:t>Descrierea</a:t>
            </a:r>
            <a:r>
              <a:rPr lang="en-US" sz="2000" dirty="0" smtClean="0"/>
              <a:t> </a:t>
            </a:r>
            <a:r>
              <a:rPr lang="en-US" sz="2000" dirty="0" err="1" smtClean="0"/>
              <a:t>activitatilor</a:t>
            </a:r>
            <a:r>
              <a:rPr lang="en-US" sz="2000" dirty="0" smtClean="0"/>
              <a:t> de </a:t>
            </a:r>
            <a:r>
              <a:rPr lang="en-US" sz="2000" dirty="0" err="1" smtClean="0"/>
              <a:t>imbunatatire</a:t>
            </a:r>
            <a:r>
              <a:rPr lang="en-US" sz="2000" dirty="0" smtClean="0"/>
              <a:t> a </a:t>
            </a:r>
            <a:r>
              <a:rPr lang="en-US" sz="2000" dirty="0" err="1" smtClean="0"/>
              <a:t>calitatii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realizate</a:t>
            </a:r>
            <a:r>
              <a:rPr lang="en-US" sz="2000" dirty="0" smtClean="0"/>
              <a:t> in </a:t>
            </a:r>
            <a:r>
              <a:rPr lang="en-US" sz="2000" dirty="0" err="1" smtClean="0"/>
              <a:t>anul</a:t>
            </a:r>
            <a:r>
              <a:rPr lang="en-US" sz="2000" dirty="0" smtClean="0"/>
              <a:t> </a:t>
            </a:r>
            <a:r>
              <a:rPr lang="en-US" sz="2000" dirty="0" err="1" smtClean="0"/>
              <a:t>scolar</a:t>
            </a:r>
            <a:r>
              <a:rPr lang="en-US" sz="2000" dirty="0" smtClean="0"/>
              <a:t> </a:t>
            </a:r>
            <a:r>
              <a:rPr lang="en-US" sz="2000" dirty="0" err="1" smtClean="0"/>
              <a:t>curent</a:t>
            </a:r>
            <a:r>
              <a:rPr lang="en-US" sz="2000" dirty="0" smtClean="0"/>
              <a:t>, 2013-2014</a:t>
            </a:r>
            <a:endParaRPr lang="en-US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534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PARTEA II:</a:t>
            </a:r>
            <a:br>
              <a:rPr lang="en-US" sz="2000" dirty="0" smtClean="0"/>
            </a:br>
            <a:r>
              <a:rPr lang="en-US" sz="2000" dirty="0" err="1" smtClean="0"/>
              <a:t>Descrierea</a:t>
            </a:r>
            <a:r>
              <a:rPr lang="en-US" sz="2000" dirty="0" smtClean="0"/>
              <a:t> </a:t>
            </a:r>
            <a:r>
              <a:rPr lang="en-US" sz="2000" dirty="0" err="1" smtClean="0"/>
              <a:t>activitatilor</a:t>
            </a:r>
            <a:r>
              <a:rPr lang="en-US" sz="2000" dirty="0" smtClean="0"/>
              <a:t> de </a:t>
            </a:r>
            <a:r>
              <a:rPr lang="en-US" sz="2000" dirty="0" err="1" smtClean="0"/>
              <a:t>imbunatatire</a:t>
            </a:r>
            <a:r>
              <a:rPr lang="en-US" sz="2000" dirty="0" smtClean="0"/>
              <a:t> a </a:t>
            </a:r>
            <a:r>
              <a:rPr lang="en-US" sz="2000" dirty="0" err="1" smtClean="0"/>
              <a:t>calitatii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realizate</a:t>
            </a:r>
            <a:r>
              <a:rPr lang="en-US" sz="2000" dirty="0" smtClean="0"/>
              <a:t> in </a:t>
            </a:r>
            <a:r>
              <a:rPr lang="en-US" sz="2000" dirty="0" err="1" smtClean="0"/>
              <a:t>anul</a:t>
            </a:r>
            <a:r>
              <a:rPr lang="en-US" sz="2000" dirty="0" smtClean="0"/>
              <a:t>  </a:t>
            </a:r>
            <a:r>
              <a:rPr lang="en-US" sz="2000" dirty="0" err="1" smtClean="0"/>
              <a:t>scolar</a:t>
            </a:r>
            <a:r>
              <a:rPr lang="en-US" sz="2000" dirty="0" smtClean="0"/>
              <a:t> </a:t>
            </a:r>
            <a:r>
              <a:rPr lang="en-US" sz="2000" dirty="0" err="1" smtClean="0"/>
              <a:t>curent</a:t>
            </a:r>
            <a:r>
              <a:rPr lang="en-US" sz="2000" dirty="0" smtClean="0"/>
              <a:t>,  2013-2014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dirty="0" smtClean="0"/>
              <a:t>PARTEA II:</a:t>
            </a:r>
            <a:br>
              <a:rPr lang="en-US" sz="2000" dirty="0" smtClean="0"/>
            </a:br>
            <a:r>
              <a:rPr lang="en-US" sz="2000" dirty="0" err="1" smtClean="0"/>
              <a:t>Descrierea</a:t>
            </a:r>
            <a:r>
              <a:rPr lang="en-US" sz="2000" dirty="0" smtClean="0"/>
              <a:t>  </a:t>
            </a:r>
            <a:r>
              <a:rPr lang="en-US" sz="2000" dirty="0" err="1" smtClean="0"/>
              <a:t>activitatilor</a:t>
            </a:r>
            <a:r>
              <a:rPr lang="en-US" sz="2000" dirty="0" smtClean="0"/>
              <a:t> de </a:t>
            </a:r>
            <a:r>
              <a:rPr lang="en-US" sz="2000" dirty="0" err="1" smtClean="0"/>
              <a:t>imbunatatire</a:t>
            </a:r>
            <a:r>
              <a:rPr lang="en-US" sz="2000" dirty="0" smtClean="0"/>
              <a:t> a </a:t>
            </a:r>
            <a:r>
              <a:rPr lang="en-US" sz="2000" dirty="0" err="1" smtClean="0"/>
              <a:t>calitatii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realizate</a:t>
            </a:r>
            <a:r>
              <a:rPr lang="en-US" sz="2000" dirty="0" smtClean="0"/>
              <a:t> in </a:t>
            </a:r>
            <a:r>
              <a:rPr lang="en-US" sz="2000" dirty="0" err="1" smtClean="0"/>
              <a:t>anul</a:t>
            </a:r>
            <a:r>
              <a:rPr lang="en-US" sz="2000" dirty="0" smtClean="0"/>
              <a:t>  </a:t>
            </a:r>
            <a:r>
              <a:rPr lang="en-US" sz="2000" dirty="0" err="1" smtClean="0"/>
              <a:t>scolar</a:t>
            </a:r>
            <a:r>
              <a:rPr lang="en-US" sz="2000" dirty="0" smtClean="0"/>
              <a:t> </a:t>
            </a:r>
            <a:r>
              <a:rPr lang="en-US" sz="2000" dirty="0" err="1" smtClean="0"/>
              <a:t>curent</a:t>
            </a:r>
            <a:r>
              <a:rPr lang="en-US" sz="2000" dirty="0" smtClean="0"/>
              <a:t>,  2013-2014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318</TotalTime>
  <Words>468</Words>
  <Application>Microsoft Office PowerPoint</Application>
  <PresentationFormat>On-screen Show (4:3)</PresentationFormat>
  <Paragraphs>52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5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Trebuchet MS</vt:lpstr>
      <vt:lpstr>Arial</vt:lpstr>
      <vt:lpstr>Wingdings 2</vt:lpstr>
      <vt:lpstr>Wingdings</vt:lpstr>
      <vt:lpstr>Calibri</vt:lpstr>
      <vt:lpstr>Opulent</vt:lpstr>
      <vt:lpstr>Opulent</vt:lpstr>
      <vt:lpstr>Opulent</vt:lpstr>
      <vt:lpstr>Opulent</vt:lpstr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RAEI-2013/2014_BV_396904</dc:title>
  <dc:creator>user</dc:creator>
  <cp:lastModifiedBy>user</cp:lastModifiedBy>
  <cp:revision>70</cp:revision>
  <dcterms:created xsi:type="dcterms:W3CDTF">2014-09-20T17:45:22Z</dcterms:created>
  <dcterms:modified xsi:type="dcterms:W3CDTF">2015-01-17T07:47:47Z</dcterms:modified>
</cp:coreProperties>
</file>