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E7B158-6462-46A2-ABFC-5884A85525FA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oalalucaceni@yahoo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6050"/>
          </a:xfrm>
        </p:spPr>
        <p:txBody>
          <a:bodyPr>
            <a:noAutofit/>
          </a:bodyPr>
          <a:lstStyle/>
          <a:p>
            <a: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ZIUA PORŢILOR DESCHISE</a:t>
            </a:r>
            <a:b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03. 04. 2013  </a:t>
            </a:r>
            <a:b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ORELE 10.00-13.00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581400" cy="750887"/>
          </a:xfrm>
        </p:spPr>
        <p:txBody>
          <a:bodyPr/>
          <a:lstStyle/>
          <a:p>
            <a:r>
              <a:rPr lang="ro-RO" dirty="0" smtClean="0"/>
              <a:t>  </a:t>
            </a:r>
            <a:r>
              <a:rPr lang="ro-RO" b="1" dirty="0" smtClean="0">
                <a:solidFill>
                  <a:schemeClr val="tx1">
                    <a:lumMod val="85000"/>
                  </a:schemeClr>
                </a:solidFill>
              </a:rPr>
              <a:t>PROGRAMUL ZILEI</a:t>
            </a:r>
            <a:endParaRPr lang="en-US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495800" y="1535112"/>
            <a:ext cx="4648200" cy="1284288"/>
          </a:xfrm>
        </p:spPr>
        <p:txBody>
          <a:bodyPr>
            <a:normAutofit fontScale="77500" lnSpcReduction="20000"/>
          </a:bodyPr>
          <a:lstStyle/>
          <a:p>
            <a:r>
              <a:rPr lang="ro-RO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o-RO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ŞCOALA GIMNAZIALĂ ,,VASILE  LUCACIU”</a:t>
            </a:r>
          </a:p>
          <a:p>
            <a:r>
              <a:rPr lang="ro-RO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Loc.Lucăceni </a:t>
            </a:r>
          </a:p>
          <a:p>
            <a:r>
              <a:rPr lang="ro-RO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str.Avram Iancu, nr.66,jud.Satu Mare,</a:t>
            </a:r>
          </a:p>
          <a:p>
            <a:r>
              <a:rPr lang="ro-RO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tel/fax : 0261 872592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2286000"/>
            <a:ext cx="4344988" cy="3840163"/>
          </a:xfrm>
        </p:spPr>
        <p:txBody>
          <a:bodyPr/>
          <a:lstStyle/>
          <a:p>
            <a:r>
              <a:rPr lang="ro-RO" sz="2000" dirty="0" smtClean="0"/>
              <a:t>Întâlnirea părinţilor  şi preşcolarilor  cu echipa de cadre  didactice </a:t>
            </a:r>
          </a:p>
          <a:p>
            <a:r>
              <a:rPr lang="ro-RO" sz="2000" dirty="0" smtClean="0"/>
              <a:t>Vizitarea şcolii şi a clasei pregătitoare</a:t>
            </a:r>
          </a:p>
          <a:p>
            <a:r>
              <a:rPr lang="ro-RO" sz="2000" dirty="0" smtClean="0"/>
              <a:t>Mic program  artistic</a:t>
            </a:r>
          </a:p>
          <a:p>
            <a:r>
              <a:rPr lang="ro-RO" sz="2000" dirty="0" smtClean="0"/>
              <a:t>Ateliere de creaţie pentru copii şi părinţi</a:t>
            </a:r>
          </a:p>
          <a:p>
            <a:endParaRPr lang="ro-RO" sz="2000" dirty="0" smtClean="0"/>
          </a:p>
          <a:p>
            <a:pPr>
              <a:buNone/>
            </a:pPr>
            <a:r>
              <a:rPr lang="ro-RO" sz="2000" dirty="0" smtClean="0">
                <a:solidFill>
                  <a:srgbClr val="FF0000"/>
                </a:solidFill>
              </a:rPr>
              <a:t>VĂ </a:t>
            </a:r>
            <a:r>
              <a:rPr lang="ro-RO" dirty="0" smtClean="0">
                <a:solidFill>
                  <a:srgbClr val="FF0000"/>
                </a:solidFill>
              </a:rPr>
              <a:t>AŞTEPTĂM CU DRAG !</a:t>
            </a:r>
          </a:p>
        </p:txBody>
      </p:sp>
      <p:pic>
        <p:nvPicPr>
          <p:cNvPr id="8" name="Content Placeholder 7" descr="statuia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2728516"/>
            <a:ext cx="4041775" cy="3031331"/>
          </a:xfrm>
        </p:spPr>
      </p:pic>
      <p:sp>
        <p:nvSpPr>
          <p:cNvPr id="9" name="TextBox 8"/>
          <p:cNvSpPr txBox="1"/>
          <p:nvPr/>
        </p:nvSpPr>
        <p:spPr>
          <a:xfrm>
            <a:off x="457200" y="6096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</a:t>
            </a:r>
            <a:r>
              <a:rPr lang="ro-RO" b="1" dirty="0" smtClean="0">
                <a:solidFill>
                  <a:schemeClr val="tx1">
                    <a:lumMod val="85000"/>
                  </a:schemeClr>
                </a:solidFill>
              </a:rPr>
              <a:t>E-mail: </a:t>
            </a:r>
            <a:r>
              <a:rPr lang="ro-RO" b="1" dirty="0" smtClean="0">
                <a:solidFill>
                  <a:schemeClr val="tx1">
                    <a:lumMod val="85000"/>
                  </a:schemeClr>
                </a:solidFill>
                <a:hlinkClick r:id="rId3"/>
              </a:rPr>
              <a:t>scoalalucaceni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ro-RO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yahoo.com</a:t>
            </a:r>
            <a:endParaRPr lang="ro-RO" b="1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Site-ul şcolii: http://scoli.didactic.ro/scoala-cu-clasele-iviii-lucaceni</a:t>
            </a:r>
            <a:endParaRPr lang="en-US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69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ZIUA PORŢILOR DESCHISE 03. 04. 2013   ORELE 10.00-13.00</vt:lpstr>
    </vt:vector>
  </TitlesOfParts>
  <Company>bb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aa</cp:lastModifiedBy>
  <cp:revision>8</cp:revision>
  <dcterms:created xsi:type="dcterms:W3CDTF">2013-03-27T16:21:48Z</dcterms:created>
  <dcterms:modified xsi:type="dcterms:W3CDTF">2013-03-27T17:23:09Z</dcterms:modified>
</cp:coreProperties>
</file>