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  <a:srgbClr val="9966FF"/>
    <a:srgbClr val="FFFF00"/>
    <a:srgbClr val="FF7C80"/>
    <a:srgbClr val="009999"/>
    <a:srgbClr val="0033CC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A935D5-FA39-4BC4-AEBB-6877109DF156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BD0893-3DD3-42D5-92AE-49C5D23D2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066800"/>
            <a:ext cx="6172200" cy="18943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lgerian" pitchFamily="82" charset="0"/>
              </a:rPr>
              <a:t>Album  </a:t>
            </a:r>
            <a:r>
              <a:rPr lang="en-US" sz="4400" dirty="0" err="1" smtClean="0">
                <a:solidFill>
                  <a:srgbClr val="00B050"/>
                </a:solidFill>
                <a:latin typeface="Algerian" pitchFamily="82" charset="0"/>
              </a:rPr>
              <a:t>Foto</a:t>
            </a:r>
            <a:endParaRPr lang="en-US" sz="4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962400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00B050"/>
                </a:solidFill>
              </a:rPr>
              <a:t>Activitati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</a:rPr>
              <a:t>biblioteca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</a:rPr>
              <a:t>scolara</a:t>
            </a:r>
            <a:endParaRPr lang="en-US" sz="32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8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90600" y="152400"/>
            <a:ext cx="7386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Cartea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mea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preferata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–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cls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a VI-a 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8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81200" y="990600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228600"/>
            <a:ext cx="86056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err="1" smtClean="0">
                <a:ln w="11430"/>
                <a:solidFill>
                  <a:srgbClr val="FF0000"/>
                </a:solidFill>
              </a:rPr>
              <a:t>Reconditionarea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FF0000"/>
                </a:solidFill>
              </a:rPr>
              <a:t>volumelor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deteriorate din </a:t>
            </a:r>
            <a:endParaRPr lang="en-US" sz="2800" b="1" cap="none" spc="50" dirty="0" smtClean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2800" b="1" cap="none" spc="50" dirty="0" err="1" smtClean="0">
                <a:ln w="11430"/>
                <a:solidFill>
                  <a:srgbClr val="FF0000"/>
                </a:solidFill>
              </a:rPr>
              <a:t>biblioteca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FF0000"/>
                </a:solidFill>
              </a:rPr>
              <a:t>scolara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“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 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- </a:t>
            </a:r>
            <a:r>
              <a:rPr lang="en-US" sz="2800" b="1" cap="none" spc="50" dirty="0" err="1" smtClean="0">
                <a:ln w="11430"/>
                <a:solidFill>
                  <a:srgbClr val="FF0000"/>
                </a:solidFill>
              </a:rPr>
              <a:t>cls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</a:rPr>
              <a:t>. a VII-a B </a:t>
            </a:r>
            <a:endParaRPr lang="en-US" sz="2800" b="1" cap="none" spc="5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8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0"/>
            <a:ext cx="86056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err="1" smtClean="0">
                <a:ln w="11430"/>
                <a:solidFill>
                  <a:srgbClr val="CC3300"/>
                </a:solidFill>
              </a:rPr>
              <a:t>Reconditionarea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CC3300"/>
                </a:solidFill>
              </a:rPr>
              <a:t>volumelor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 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deteriorate din </a:t>
            </a:r>
            <a:endParaRPr lang="en-US" sz="2800" b="1" cap="none" spc="50" dirty="0" smtClean="0">
              <a:ln w="11430"/>
              <a:solidFill>
                <a:srgbClr val="CC3300"/>
              </a:solidFill>
            </a:endParaRPr>
          </a:p>
          <a:p>
            <a:pPr algn="ctr"/>
            <a:r>
              <a:rPr lang="en-US" sz="2800" b="1" cap="none" spc="50" dirty="0" err="1" smtClean="0">
                <a:ln w="11430"/>
                <a:solidFill>
                  <a:srgbClr val="CC3300"/>
                </a:solidFill>
              </a:rPr>
              <a:t>biblioteca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CC3300"/>
                </a:solidFill>
              </a:rPr>
              <a:t>scolara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“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 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- </a:t>
            </a:r>
            <a:r>
              <a:rPr lang="en-US" sz="2800" b="1" cap="none" spc="50" dirty="0" err="1" smtClean="0">
                <a:ln w="11430"/>
                <a:solidFill>
                  <a:srgbClr val="CC3300"/>
                </a:solidFill>
              </a:rPr>
              <a:t>cls</a:t>
            </a:r>
            <a:r>
              <a:rPr lang="en-US" sz="2800" b="1" cap="none" spc="50" dirty="0" smtClean="0">
                <a:ln w="11430"/>
                <a:solidFill>
                  <a:srgbClr val="CC3300"/>
                </a:solidFill>
              </a:rPr>
              <a:t>. a VII-a B </a:t>
            </a:r>
            <a:endParaRPr lang="en-US" sz="2800" b="1" cap="none" spc="50" dirty="0">
              <a:ln w="11430"/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31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Album  Foto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scoala 18</dc:creator>
  <cp:lastModifiedBy>scoala 18</cp:lastModifiedBy>
  <cp:revision>5</cp:revision>
  <dcterms:created xsi:type="dcterms:W3CDTF">2012-12-17T11:43:46Z</dcterms:created>
  <dcterms:modified xsi:type="dcterms:W3CDTF">2012-12-17T12:06:04Z</dcterms:modified>
</cp:coreProperties>
</file>