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COMPETITII SPORTIVE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120507_15515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3429000"/>
            <a:ext cx="4495800" cy="33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Content Placeholder 7" descr="120601_1639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72920" y="1828800"/>
            <a:ext cx="4371080" cy="3278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263437_500513236634216_33750964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4343400" cy="3257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CI3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733800"/>
            <a:ext cx="3657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Content Placeholder 5" descr="DSCI328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505200"/>
            <a:ext cx="4289425" cy="3217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5" descr="DSCI32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0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I32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191000" cy="3143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Content Placeholder 6" descr="DSCI3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743200"/>
            <a:ext cx="508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</TotalTime>
  <Words>0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Trek</vt:lpstr>
      <vt:lpstr>                                            COMPETITII SPORTIVE 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COMPETITII SPORTIVE </dc:title>
  <dc:creator/>
  <cp:lastModifiedBy>scoala 18</cp:lastModifiedBy>
  <cp:revision>7</cp:revision>
  <dcterms:created xsi:type="dcterms:W3CDTF">2006-08-16T00:00:00Z</dcterms:created>
  <dcterms:modified xsi:type="dcterms:W3CDTF">2012-12-17T11:27:32Z</dcterms:modified>
</cp:coreProperties>
</file>