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0FB51-9A78-498C-9109-A0E8FE870A66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4DE5-B9A7-4542-A43C-895B03FA7B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ine similarÄ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-571528"/>
            <a:ext cx="9711765" cy="6858000"/>
          </a:xfrm>
          <a:prstGeom prst="rect">
            <a:avLst/>
          </a:prstGeom>
          <a:noFill/>
        </p:spPr>
      </p:pic>
      <p:pic>
        <p:nvPicPr>
          <p:cNvPr id="5" name="Picture 4" descr="răţuşte"/>
          <p:cNvPicPr/>
          <p:nvPr/>
        </p:nvPicPr>
        <p:blipFill>
          <a:blip r:embed="rId3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-428652"/>
            <a:ext cx="1945161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357422" y="1357298"/>
            <a:ext cx="501272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5852" y="642919"/>
            <a:ext cx="7643866" cy="92869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Gr</a:t>
            </a:r>
            <a:r>
              <a:rPr lang="ro-RO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ădinița cu Program Prelungit Nr.22</a:t>
            </a:r>
          </a:p>
          <a:p>
            <a:pPr algn="ctr"/>
            <a:r>
              <a:rPr lang="ro-RO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Iași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071678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9 grupe                                                      </a:t>
            </a:r>
          </a:p>
          <a:p>
            <a:pPr>
              <a:buFontTx/>
              <a:buChar char="-"/>
            </a:pP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18 educatoare calificate, cu studii superioare și experiență în domeniul educației</a:t>
            </a:r>
          </a:p>
          <a:p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- 246 copii înscriși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2285992"/>
            <a:ext cx="2000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9 săli de grupă</a:t>
            </a:r>
          </a:p>
          <a:p>
            <a:pPr>
              <a:buFontTx/>
              <a:buChar char="-"/>
            </a:pP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1 sală de mese</a:t>
            </a:r>
          </a:p>
          <a:p>
            <a:pPr>
              <a:buFontTx/>
              <a:buChar char="-"/>
            </a:pP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cabinet medical</a:t>
            </a:r>
          </a:p>
          <a:p>
            <a:pPr>
              <a:buFontTx/>
              <a:buChar char="-"/>
            </a:pPr>
            <a:r>
              <a:rPr lang="ro-RO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cabinet logopedic</a:t>
            </a:r>
          </a:p>
          <a:p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- parc de joacă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Gradinita22</dc:creator>
  <cp:lastModifiedBy>Gradinita22</cp:lastModifiedBy>
  <cp:revision>2</cp:revision>
  <dcterms:created xsi:type="dcterms:W3CDTF">2019-05-13T11:34:04Z</dcterms:created>
  <dcterms:modified xsi:type="dcterms:W3CDTF">2019-05-13T11:52:42Z</dcterms:modified>
</cp:coreProperties>
</file>