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sz="1600" b="1" dirty="0" smtClean="0">
                <a:solidFill>
                  <a:srgbClr val="FF0000"/>
                </a:solidFill>
              </a:rPr>
              <a:t/>
            </a:r>
            <a:br>
              <a:rPr lang="ro-RO" sz="1600" b="1" dirty="0" smtClean="0">
                <a:solidFill>
                  <a:srgbClr val="FF0000"/>
                </a:solidFill>
              </a:rPr>
            </a:br>
            <a:r>
              <a:rPr lang="ro-RO" sz="2000" b="1" dirty="0" smtClean="0">
                <a:solidFill>
                  <a:srgbClr val="FF0000"/>
                </a:solidFill>
              </a:rPr>
              <a:t>ȘCOALA GIMNAZIALĂ BEN CORLACIU GROȘII ȚIBLESULUI </a:t>
            </a:r>
            <a:br>
              <a:rPr lang="ro-RO" sz="2000" b="1" dirty="0" smtClean="0">
                <a:solidFill>
                  <a:srgbClr val="FF0000"/>
                </a:solidFill>
              </a:rPr>
            </a:br>
            <a:r>
              <a:rPr lang="ro-RO" sz="2000" b="1" dirty="0" smtClean="0">
                <a:solidFill>
                  <a:srgbClr val="FF0000"/>
                </a:solidFill>
              </a:rPr>
              <a:t>Journée </a:t>
            </a:r>
            <a:r>
              <a:rPr lang="ro-RO" sz="2000" b="1" dirty="0">
                <a:solidFill>
                  <a:srgbClr val="FF0000"/>
                </a:solidFill>
              </a:rPr>
              <a:t>européenne des langues </a:t>
            </a:r>
            <a:r>
              <a:rPr lang="ro-RO" sz="2000" b="1" dirty="0" smtClean="0">
                <a:solidFill>
                  <a:srgbClr val="FF0000"/>
                </a:solidFill>
              </a:rPr>
              <a:t>- </a:t>
            </a:r>
            <a:r>
              <a:rPr lang="ro-RO" sz="2000" b="1" dirty="0">
                <a:solidFill>
                  <a:srgbClr val="FF0000"/>
                </a:solidFill>
              </a:rPr>
              <a:t>European Day of Languages</a:t>
            </a:r>
            <a:br>
              <a:rPr lang="ro-RO" sz="2000" b="1" dirty="0">
                <a:solidFill>
                  <a:srgbClr val="FF0000"/>
                </a:solidFill>
              </a:rPr>
            </a:br>
            <a:r>
              <a:rPr lang="ro-RO" sz="2000" b="1" dirty="0">
                <a:solidFill>
                  <a:srgbClr val="FF0000"/>
                </a:solidFill>
              </a:rPr>
              <a:t/>
            </a:r>
            <a:br>
              <a:rPr lang="ro-RO" sz="2000" b="1" dirty="0">
                <a:solidFill>
                  <a:srgbClr val="FF0000"/>
                </a:solidFill>
              </a:rPr>
            </a:br>
            <a:r>
              <a:rPr lang="ro-RO" sz="2000" b="1" dirty="0">
                <a:solidFill>
                  <a:srgbClr val="FF0000"/>
                </a:solidFill>
              </a:rPr>
              <a:t/>
            </a:r>
            <a:br>
              <a:rPr lang="ro-RO" sz="2000" b="1" dirty="0">
                <a:solidFill>
                  <a:srgbClr val="FF0000"/>
                </a:solidFill>
              </a:rPr>
            </a:b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https://scontent-otp1-1.xx.fbcdn.net/v/t1.15752-9/72483565_527685958045717_211613120278298624_n.jpg?_nc_cat=111&amp;_nc_oc=AQlX4R6xSoyd1GygNzj0lf6hjirjxkmziASA-4gKEaxiCEjfVOL0qQQjqI6SDN--MzE&amp;_nc_ht=scontent-otp1-1.xx&amp;oh=4c29c583314b841eb5cd1a6660efed0f&amp;oe=5E23EE9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5578"/>
            <a:ext cx="3124199" cy="294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content-otp1-1.xx.fbcdn.net/v/t1.15752-9/72770496_2450837131704269_8173876711989968896_n.jpg?_nc_cat=104&amp;_nc_oc=AQnRevRuGIU8iVMsAQiZAMIiKdeKo8KyH7ztjEoZmAv7MTonijC59I1oFgXRXO3WvUE&amp;_nc_ht=scontent-otp1-1.xx&amp;oh=4e5f8d4e227545ac2f1d56193000fa4f&amp;oe=5E25717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453" y="553304"/>
            <a:ext cx="2918347" cy="294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s://scontent-otp1-1.xx.fbcdn.net/v/t1.15752-9/72888506_1107061606155047_6992836335669084160_n.jpg?_nc_cat=105&amp;_nc_oc=AQmdDPX7FeDN04Ql3MJGfQRF9qN15pF6ycsxDs0JihRSrqLr784mqpf3lRnPrVM97wc&amp;_nc_ht=scontent-otp1-1.xx&amp;oh=d7e97ecfb6f6f24b1e71628424c3f7e7&amp;oe=5E3825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179" y="3505196"/>
            <a:ext cx="3152632" cy="33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124197" y="3505199"/>
            <a:ext cx="2895601" cy="3363030"/>
          </a:xfrm>
          <a:prstGeom prst="rect">
            <a:avLst/>
          </a:prstGeom>
        </p:spPr>
      </p:pic>
      <p:pic>
        <p:nvPicPr>
          <p:cNvPr id="1032" name="Picture 8" descr="https://scontent-otp1-1.xx.fbcdn.net/v/t1.15752-9/71765994_2487563411330086_7790650378034348032_n.jpg?_nc_cat=109&amp;_nc_oc=AQkjEXqtI6r4yfZa_YxRp7gTzaJeruIQh6dEusNZ7BtIdr8sZUods9eOrNFD-D98qPI&amp;_nc_ht=scontent-otp1-1.xx&amp;oh=480dfc73f48548171d11232748f087bd&amp;oe=5E280D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366" y="3438098"/>
            <a:ext cx="3124200" cy="335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content-otp1-1.xx.fbcdn.net/v/t1.15752-9/71649922_563044371103936_5816842133604139008_n.jpg?_nc_cat=103&amp;_nc_oc=AQniw9X9YPvx55bCz8oC1-GrWgL3kNExcG3RwCfHmc8YiA8vHRlLKBXB62RRCnmkGvw&amp;_nc_ht=scontent-otp1-1.xx&amp;oh=d8270ed650e6b4b12b1e9f60b199bdde&amp;oe=5E1B8DE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366" y="553303"/>
            <a:ext cx="3152633" cy="294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41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ȘCOALA GIMNAZIALĂ BEN CORLACIU GROȘII ȚIBLESULUI  Journée européenne des langues - European Day of Languages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Clasa a II-a D</dc:title>
  <dc:creator>Paula</dc:creator>
  <cp:lastModifiedBy>Utilizator Windows</cp:lastModifiedBy>
  <cp:revision>28</cp:revision>
  <dcterms:created xsi:type="dcterms:W3CDTF">2006-08-16T00:00:00Z</dcterms:created>
  <dcterms:modified xsi:type="dcterms:W3CDTF">2019-10-08T11:19:53Z</dcterms:modified>
</cp:coreProperties>
</file>