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99714"/>
          </a:xfrm>
        </p:spPr>
        <p:txBody>
          <a:bodyPr>
            <a:normAutofit/>
          </a:bodyPr>
          <a:lstStyle/>
          <a:p>
            <a:r>
              <a:rPr lang="ro-RO" sz="1600" b="1" dirty="0" smtClean="0">
                <a:solidFill>
                  <a:srgbClr val="FF0000"/>
                </a:solidFill>
              </a:rPr>
              <a:t>ZIUA EDUCAȚIEI 5 OCTOMBRIE 2019 </a:t>
            </a:r>
            <a:br>
              <a:rPr lang="ro-RO" sz="1600" b="1" dirty="0" smtClean="0">
                <a:solidFill>
                  <a:srgbClr val="FF0000"/>
                </a:solidFill>
              </a:rPr>
            </a:br>
            <a:r>
              <a:rPr lang="ro-RO" sz="1600" b="1" dirty="0" smtClean="0">
                <a:solidFill>
                  <a:srgbClr val="FF0000"/>
                </a:solidFill>
              </a:rPr>
              <a:t>ȘCOALA GIMNAZIALĂ BEN CORLACIU GROȘII ȚIBLESUI </a:t>
            </a:r>
            <a:endParaRPr lang="en-US" sz="16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s://scontent-otp1-1.xx.fbcdn.net/v/t1.15752-9/71768602_516628792232675_7921516627089162240_n.jpg?_nc_cat=110&amp;_nc_oc=AQncdGG3vhvePySwhG2dg5lv-SXPCy6gnamCDWgtyW9zSxTc4LuTaI_qBIrSpFV-sto&amp;_nc_ht=scontent-otp1-1.xx&amp;oh=8d4f1e1e305bf0f0d1014e9c23a7fb53&amp;oe=5E34484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99448"/>
            <a:ext cx="3193575" cy="310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content-otp1-1.xx.fbcdn.net/v/t1.15752-9/72560572_422158485362084_2674768991859245056_n.jpg?_nc_cat=111&amp;_nc_oc=AQkhnXpVTQMVW8hMYrlPCwzu6210QCGN8wBjjOPDsey4aRznsgDhGUidn_IZT5mhz2E&amp;_nc_ht=scontent-otp1-1.xx&amp;oh=db42c7fdd2369b3cf74ab3eac9ed8517&amp;oe=5E276C57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1103" y="3599448"/>
            <a:ext cx="2912661" cy="310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scontent-otp1-1.xx.fbcdn.net/v/t1.15752-9/72217391_460203404837856_63562784381599744_n.jpg?_nc_cat=109&amp;_nc_oc=AQl8V7N5TZm32cHkgfvMjX_rrE_p390dYoBIsCp7jF4bkbv5V8UVYvwVl9Cw0sb6e_s&amp;_nc_ht=scontent-otp1-1.xx&amp;oh=01bcc430d009f1d1138338606450f07e&amp;oe=5E1DE78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899714"/>
            <a:ext cx="3193575" cy="269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https://scontent-otp1-1.xx.fbcdn.net/v/t1.15752-9/71918127_401611207436454_8150667894133358592_n.jpg?_nc_cat=103&amp;_nc_oc=AQmZZlpnVkDlSzsa4E6pPJZ3ZuYIi64GHrfvj1un0JwmfguDEFaT_PZ4B--oQ1266OA&amp;_nc_ht=scontent-otp1-1.xx&amp;oh=db4addf1ae2475969064eb807d299c62&amp;oe=5E2BF3F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1103" y="899714"/>
            <a:ext cx="2912661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s://scontent-otp1-1.xx.fbcdn.net/v/t1.15752-9/71903431_409235176449056_7697182883126968320_n.jpg?_nc_cat=100&amp;_nc_oc=AQnK3y3hKDsAZJ_8_t3Hm1e6CA_28-llXjB7_T99ZStjAW83q85TZaodqlvF3E969BU&amp;_nc_ht=scontent-otp1-1.xx&amp;oh=276e2ac3965e84cdad6c5ee9699f3455&amp;oe=5E37547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7789" y="899714"/>
            <a:ext cx="3013313" cy="269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scontent-otp1-1.xx.fbcdn.net/v/t1.15752-9/71559573_903941316646039_4258303591145537536_n.jpg?_nc_cat=102&amp;_nc_oc=AQmIioOwVTjpPf1IDRVqPlYvFXFA_v188NylIH3PkS0Zp68Dd2ZgqgBRcHxUKy17gcM&amp;_nc_ht=scontent-otp1-1.xx&amp;oh=a1c228c7e99d6e778e28228527cebbdf&amp;oe=5E2C2C6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7789" y="3599448"/>
            <a:ext cx="3013313" cy="3106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9417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ZIUA EDUCAȚIEI 5 OCTOMBRIE 2019  ȘCOALA GIMNAZIALĂ BEN CORLACIU GROȘII ȚIBLESUI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Clasa a II-a D</dc:title>
  <dc:creator>Paula</dc:creator>
  <cp:lastModifiedBy>Utilizator Windows</cp:lastModifiedBy>
  <cp:revision>23</cp:revision>
  <dcterms:created xsi:type="dcterms:W3CDTF">2006-08-16T00:00:00Z</dcterms:created>
  <dcterms:modified xsi:type="dcterms:W3CDTF">2019-10-08T10:27:31Z</dcterms:modified>
</cp:coreProperties>
</file>