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B158-6462-46A2-ABFC-5884A85525FA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F6F93-4164-42EE-8D9B-08360F498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oalalucaceni@yaho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36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,,</a:t>
            </a:r>
            <a: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ZIUA PORŢILOR DESCHISE</a:t>
            </a:r>
            <a:r>
              <a:rPr lang="en-US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,,</a:t>
            </a:r>
            <a:br>
              <a:rPr lang="en-US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05</a:t>
            </a:r>
            <a: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 0</a:t>
            </a:r>
            <a:r>
              <a:rPr lang="en-US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 201</a:t>
            </a:r>
            <a:r>
              <a:rPr lang="en-US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b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ORELE 10.00-1</a:t>
            </a:r>
            <a:r>
              <a:rPr lang="en-US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ro-RO" sz="32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0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.00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2590800" cy="1066800"/>
          </a:xfrm>
        </p:spPr>
        <p:txBody>
          <a:bodyPr>
            <a:normAutofit/>
          </a:bodyPr>
          <a:lstStyle/>
          <a:p>
            <a:r>
              <a:rPr lang="ro-RO" dirty="0" smtClean="0"/>
              <a:t> </a:t>
            </a:r>
            <a:r>
              <a:rPr lang="en-US" dirty="0" smtClean="0"/>
              <a:t> </a:t>
            </a:r>
            <a:r>
              <a:rPr lang="ro-RO" sz="2000" b="1" dirty="0" smtClean="0"/>
              <a:t>PROGRAMUL </a:t>
            </a:r>
            <a:r>
              <a:rPr lang="en-US" sz="2000" b="1" dirty="0" smtClean="0"/>
              <a:t> </a:t>
            </a:r>
            <a:r>
              <a:rPr lang="ro-RO" sz="2000" b="1" dirty="0" smtClean="0"/>
              <a:t>ZILEI</a:t>
            </a:r>
            <a:endParaRPr lang="en-US" sz="2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28600" y="2667000"/>
            <a:ext cx="4114800" cy="2971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                </a:t>
            </a:r>
            <a:endParaRPr lang="en-US" b="1" dirty="0" smtClean="0">
              <a:solidFill>
                <a:srgbClr val="FF7C80"/>
              </a:solidFill>
            </a:endParaRPr>
          </a:p>
          <a:p>
            <a:r>
              <a:rPr lang="ro-RO" b="1" dirty="0" smtClean="0">
                <a:solidFill>
                  <a:srgbClr val="FF7C80"/>
                </a:solidFill>
              </a:rPr>
              <a:t>Întâlnirea părinţilor  şi preşcolarilor  cu echipa de cadre  didactice </a:t>
            </a:r>
          </a:p>
          <a:p>
            <a:r>
              <a:rPr lang="ro-RO" b="1" dirty="0" smtClean="0">
                <a:solidFill>
                  <a:srgbClr val="FF7C80"/>
                </a:solidFill>
              </a:rPr>
              <a:t>Vizitarea şcolii şi a clasei </a:t>
            </a:r>
            <a:r>
              <a:rPr lang="ro-RO" b="1" dirty="0" smtClean="0">
                <a:solidFill>
                  <a:srgbClr val="FF7C80"/>
                </a:solidFill>
              </a:rPr>
              <a:t>pregătitoare</a:t>
            </a:r>
            <a:endParaRPr lang="ro-RO" b="1" dirty="0" smtClean="0">
              <a:solidFill>
                <a:srgbClr val="FF7C80"/>
              </a:solidFill>
            </a:endParaRPr>
          </a:p>
          <a:p>
            <a:r>
              <a:rPr lang="ro-RO" b="1" dirty="0" smtClean="0">
                <a:solidFill>
                  <a:srgbClr val="FF7C80"/>
                </a:solidFill>
              </a:rPr>
              <a:t>Ateliere de creaţie pentru copii şi părinţi</a:t>
            </a:r>
          </a:p>
          <a:p>
            <a:pPr>
              <a:buNone/>
            </a:pPr>
            <a:endParaRPr lang="ro-RO" sz="2000" dirty="0" smtClean="0"/>
          </a:p>
          <a:p>
            <a:pPr>
              <a:buNone/>
            </a:pPr>
            <a:r>
              <a:rPr lang="ro-RO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AŞTEPTĂM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o-RO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DRAG !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2971800" y="1535112"/>
            <a:ext cx="5715000" cy="11318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r>
              <a:rPr lang="en-US" sz="20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500" b="1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7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ŞCOALA 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GIMNAZIALĂ ,,VASILE  LUCACIU”</a:t>
            </a:r>
          </a:p>
          <a:p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LOC.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LUCĂCENI </a:t>
            </a:r>
          </a:p>
          <a:p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3700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tr.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Avram 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Iancu, nr.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66,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jud.Satu Mare</a:t>
            </a:r>
          </a:p>
          <a:p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o-RO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tel/fax : 0261 872592</a:t>
            </a:r>
            <a:r>
              <a:rPr lang="en-US" sz="3700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,e-</a:t>
            </a:r>
            <a:r>
              <a:rPr lang="en-US" sz="3700" b="1" dirty="0" err="1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mail:scoalalucaceni@yahoo.com</a:t>
            </a:r>
            <a:endParaRPr lang="en-US" sz="3700" b="1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                   site http://scoli.didactic.ro/scoala-cu-clasele-iviii-lucaceni</a:t>
            </a:r>
          </a:p>
          <a:p>
            <a:endParaRPr lang="ro-RO" sz="2000" b="1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Content Placeholder 7" descr="statuia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495800" y="2635524"/>
            <a:ext cx="4190105" cy="3029989"/>
          </a:xfrm>
        </p:spPr>
      </p:pic>
      <p:sp>
        <p:nvSpPr>
          <p:cNvPr id="9" name="TextBox 8"/>
          <p:cNvSpPr txBox="1"/>
          <p:nvPr/>
        </p:nvSpPr>
        <p:spPr>
          <a:xfrm>
            <a:off x="457200" y="6096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solidFill>
                  <a:schemeClr val="tx1">
                    <a:lumMod val="85000"/>
                  </a:schemeClr>
                </a:solidFill>
              </a:rPr>
              <a:t>                                   </a:t>
            </a:r>
            <a:r>
              <a:rPr lang="ro-RO" b="1" dirty="0" smtClean="0">
                <a:solidFill>
                  <a:schemeClr val="tx1">
                    <a:lumMod val="85000"/>
                  </a:schemeClr>
                </a:solidFill>
              </a:rPr>
              <a:t>E-mail: </a:t>
            </a:r>
            <a:r>
              <a:rPr lang="ro-RO" b="1" dirty="0" smtClean="0">
                <a:solidFill>
                  <a:schemeClr val="tx1">
                    <a:lumMod val="85000"/>
                  </a:schemeClr>
                </a:solidFill>
                <a:hlinkClick r:id="rId3"/>
              </a:rPr>
              <a:t>scoalalucaceni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ro-RO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yahoo.com</a:t>
            </a:r>
            <a:endParaRPr lang="ro-RO" b="1" dirty="0" smtClean="0">
              <a:solidFill>
                <a:schemeClr val="tx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o-RO" b="1" dirty="0" smtClean="0">
                <a:solidFill>
                  <a:schemeClr val="tx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Site-ul şcolii: http://scoli.didactic.ro/scoala-cu-clasele-iviii-lucaceni</a:t>
            </a:r>
            <a:endParaRPr lang="en-US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85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,,ZIUA PORŢILOR DESCHISE,, 05. 03. 2019   ORELE 10.00-12.00</vt:lpstr>
    </vt:vector>
  </TitlesOfParts>
  <Company>bb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</dc:creator>
  <cp:lastModifiedBy>lucaceni</cp:lastModifiedBy>
  <cp:revision>17</cp:revision>
  <dcterms:created xsi:type="dcterms:W3CDTF">2013-03-27T16:21:48Z</dcterms:created>
  <dcterms:modified xsi:type="dcterms:W3CDTF">2019-02-27T11:43:01Z</dcterms:modified>
</cp:coreProperties>
</file>