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34" autoAdjust="0"/>
  </p:normalViewPr>
  <p:slideViewPr>
    <p:cSldViewPr>
      <p:cViewPr>
        <p:scale>
          <a:sx n="73" d="100"/>
          <a:sy n="73" d="100"/>
        </p:scale>
        <p:origin x="-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2F70-A75E-4A3A-8AFC-42D875FC1C4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5FBE-E029-4FAD-917F-ECB6BD74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smtClean="0"/>
              <a:t>Accesibil din meniu principal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5FBE-E029-4FAD-917F-ECB6BD747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 smtClean="0"/>
              <a:t>Accesibil din meniu principal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5FBE-E029-4FAD-917F-ECB6BD747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708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Genesis </a:t>
            </a:r>
            <a:r>
              <a:rPr lang="en-US" dirty="0" err="1" smtClean="0"/>
              <a:t>revine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AD34-1D46-4147-9504-76B2C295FEB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81800"/>
            <a:ext cx="9144000" cy="0"/>
          </a:xfrm>
          <a:prstGeom prst="line">
            <a:avLst/>
          </a:prstGeom>
          <a:ln w="177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ENESIS\Film GENESIS REVINE\__Prezentare Genesis revine\Foto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r="11465" b="5710"/>
          <a:stretch/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1470025"/>
          </a:xfrm>
        </p:spPr>
        <p:txBody>
          <a:bodyPr>
            <a:noAutofit/>
          </a:bodyPr>
          <a:lstStyle/>
          <a:p>
            <a:r>
              <a:rPr lang="ro-RO" sz="11500" dirty="0" smtClean="0">
                <a:latin typeface="Copperplate Gothic Bold" panose="020E0705020206020404" pitchFamily="34" charset="0"/>
              </a:rPr>
              <a:t>Genesis</a:t>
            </a:r>
            <a:endParaRPr lang="ro-RO" sz="115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266" y="3925668"/>
            <a:ext cx="6155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b="1" dirty="0" smtClean="0"/>
              <a:t>Revista profesorilor de biologie</a:t>
            </a:r>
            <a:endParaRPr lang="ro-RO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495800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600" b="1" dirty="0" smtClean="0"/>
              <a:t>… si nu numai…</a:t>
            </a:r>
            <a:endParaRPr lang="ro-RO" sz="3600" b="1" dirty="0"/>
          </a:p>
        </p:txBody>
      </p:sp>
    </p:spTree>
    <p:extLst>
      <p:ext uri="{BB962C8B-B14F-4D97-AF65-F5344CB8AC3E}">
        <p14:creationId xmlns:p14="http://schemas.microsoft.com/office/powerpoint/2010/main" val="19993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9775"/>
            <a:ext cx="8229600" cy="3636388"/>
          </a:xfrm>
        </p:spPr>
        <p:txBody>
          <a:bodyPr/>
          <a:lstStyle/>
          <a:p>
            <a:r>
              <a:rPr lang="ro-RO" sz="1800" b="1" dirty="0" smtClean="0"/>
              <a:t>După 20 de numere tipărite la diverse edituri din </a:t>
            </a:r>
            <a:r>
              <a:rPr lang="ro-RO" sz="1800" b="1" dirty="0" smtClean="0">
                <a:latin typeface="Calibri"/>
                <a:cs typeface="Calibri"/>
              </a:rPr>
              <a:t>ț</a:t>
            </a:r>
            <a:r>
              <a:rPr lang="ro-RO" sz="1800" b="1" dirty="0"/>
              <a:t>ară…După 10 ani de </a:t>
            </a:r>
            <a:r>
              <a:rPr lang="ro-RO" sz="1800" b="1" dirty="0" smtClean="0"/>
              <a:t>activitat</a:t>
            </a:r>
            <a:r>
              <a:rPr lang="en-US" sz="1800" b="1" dirty="0" smtClean="0"/>
              <a:t>e, d</a:t>
            </a:r>
            <a:r>
              <a:rPr lang="ro-RO" sz="1800" b="1" dirty="0" smtClean="0"/>
              <a:t>upă </a:t>
            </a:r>
            <a:r>
              <a:rPr lang="ro-RO" sz="1800" b="1" dirty="0"/>
              <a:t>6 Conferințe </a:t>
            </a:r>
            <a:r>
              <a:rPr lang="ro-RO" sz="1800" b="1" dirty="0" smtClean="0"/>
              <a:t>Naționale</a:t>
            </a:r>
            <a:r>
              <a:rPr lang="en-US" sz="1800" b="1" dirty="0" smtClean="0"/>
              <a:t> </a:t>
            </a:r>
            <a:r>
              <a:rPr lang="ro-RO" sz="1800" b="1" dirty="0" smtClean="0"/>
              <a:t>de </a:t>
            </a:r>
            <a:r>
              <a:rPr lang="ro-RO" sz="1800" b="1" dirty="0"/>
              <a:t>Biologie...</a:t>
            </a:r>
          </a:p>
          <a:p>
            <a:endParaRPr lang="ro-RO" b="1" dirty="0"/>
          </a:p>
        </p:txBody>
      </p:sp>
      <p:pic>
        <p:nvPicPr>
          <p:cNvPr id="2054" name="Picture 6" descr="D:\GENESIS\Film GENESIS REVINE\__Prezentare Genesis revine\Foto\Genesis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73" y="3152880"/>
            <a:ext cx="18772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GENESIS\Film GENESIS REVINE\__Prezentare Genesis revine\Foto\Genesis_09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97">
            <a:off x="4577439" y="4052029"/>
            <a:ext cx="187643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GENESIS\Film GENESIS REVINE\__Prezentare Genesis revine\Foto\Genesis_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482">
            <a:off x="5644668" y="3354921"/>
            <a:ext cx="17755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GENESIS\Film GENESIS REVINE\__Prezentare Genesis revine\Foto\Genesis_04_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657">
            <a:off x="3026664" y="4052732"/>
            <a:ext cx="18633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ENESIS\Film GENESIS REVINE\__Prezentare Genesis revine\Foto\Genesis_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275">
            <a:off x="2057968" y="3440271"/>
            <a:ext cx="19142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ENESIS\Film GENESIS REVINE\__Prezentare Genesis revine\Foto\Genesis_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571">
            <a:off x="1069766" y="3581225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GENESIS\Film GENESIS REVINE\__Prezentare Genesis revine\Foto\Genesis_xx_Conf_Craio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134">
            <a:off x="6340555" y="3556961"/>
            <a:ext cx="192705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66800"/>
            <a:ext cx="6781800" cy="838200"/>
          </a:xfrm>
        </p:spPr>
        <p:txBody>
          <a:bodyPr/>
          <a:lstStyle/>
          <a:p>
            <a:r>
              <a:rPr lang="ro-RO" b="1" dirty="0" smtClean="0"/>
              <a:t>Genesis revine!</a:t>
            </a:r>
            <a:endParaRPr lang="ro-RO" b="1" dirty="0"/>
          </a:p>
        </p:txBody>
      </p:sp>
      <p:pic>
        <p:nvPicPr>
          <p:cNvPr id="2050" name="Picture 2" descr="D:\GENESIS\Film GENESIS REVINE\__Prezentare Genesis revine\Foto\Genesis_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8574">
            <a:off x="539742" y="4024983"/>
            <a:ext cx="181225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GENESIS\Film GENESIS REVINE\__Prezentare Genesis revine\Foto\Genesis_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1360">
            <a:off x="6773317" y="3955475"/>
            <a:ext cx="177403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48550" y="1905000"/>
            <a:ext cx="405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www.revistagenesis.ro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33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15" y="2626605"/>
            <a:ext cx="482238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Cont utilizator - înregistrare</a:t>
            </a:r>
            <a:endParaRPr lang="ro-RO" dirty="0"/>
          </a:p>
        </p:txBody>
      </p:sp>
      <p:sp>
        <p:nvSpPr>
          <p:cNvPr id="10" name="Rectangle 9"/>
          <p:cNvSpPr/>
          <p:nvPr/>
        </p:nvSpPr>
        <p:spPr>
          <a:xfrm>
            <a:off x="4267200" y="5181601"/>
            <a:ext cx="2133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711476"/>
            <a:ext cx="3864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La înregistrarea unui nou utilizator, se solicită următoarele informații:</a:t>
            </a:r>
          </a:p>
          <a:p>
            <a:pPr marL="285750" indent="-285750">
              <a:buFontTx/>
              <a:buChar char="-"/>
            </a:pPr>
            <a:r>
              <a:rPr lang="ro-RO" b="1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ro-RO" b="1" dirty="0" smtClean="0"/>
              <a:t>instituția </a:t>
            </a:r>
            <a:r>
              <a:rPr lang="ro-RO" b="1" dirty="0"/>
              <a:t>de </a:t>
            </a:r>
            <a:r>
              <a:rPr lang="ro-RO" b="1" dirty="0" smtClean="0"/>
              <a:t>învățământ</a:t>
            </a:r>
          </a:p>
          <a:p>
            <a:pPr marL="285750" indent="-285750">
              <a:buFontTx/>
              <a:buChar char="-"/>
            </a:pPr>
            <a:r>
              <a:rPr lang="ro-RO" b="1" dirty="0" smtClean="0"/>
              <a:t>disciplina predat</a:t>
            </a:r>
            <a:r>
              <a:rPr lang="ro-RO" b="1" dirty="0"/>
              <a:t>ă</a:t>
            </a:r>
            <a:endParaRPr lang="ro-RO" b="1" dirty="0" smtClean="0"/>
          </a:p>
          <a:p>
            <a:pPr marL="285750" indent="-285750">
              <a:buFontTx/>
              <a:buChar char="-"/>
            </a:pPr>
            <a:r>
              <a:rPr lang="ro-RO" b="1" dirty="0" smtClean="0"/>
              <a:t>gradul didactic</a:t>
            </a:r>
          </a:p>
        </p:txBody>
      </p:sp>
    </p:spTree>
    <p:extLst>
      <p:ext uri="{BB962C8B-B14F-4D97-AF65-F5344CB8AC3E}">
        <p14:creationId xmlns:p14="http://schemas.microsoft.com/office/powerpoint/2010/main" val="27758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276600"/>
            <a:ext cx="713422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Trimite un articol…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457271"/>
            <a:ext cx="473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Articolul a </a:t>
            </a:r>
            <a:r>
              <a:rPr lang="ro-RO" b="1" dirty="0"/>
              <a:t>fost </a:t>
            </a:r>
            <a:r>
              <a:rPr lang="ro-RO" b="1" dirty="0" smtClean="0"/>
              <a:t>încărcat </a:t>
            </a:r>
            <a:r>
              <a:rPr lang="ro-RO" b="1" dirty="0"/>
              <a:t>în </a:t>
            </a:r>
            <a:r>
              <a:rPr lang="ro-RO" b="1" dirty="0" smtClean="0"/>
              <a:t>secțiunea “Documentele mele” din contul utilizator.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0927" y="4800600"/>
            <a:ext cx="1756073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Avantaje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63963"/>
          </a:xfrm>
        </p:spPr>
        <p:txBody>
          <a:bodyPr>
            <a:normAutofit lnSpcReduction="10000"/>
          </a:bodyPr>
          <a:lstStyle/>
          <a:p>
            <a:pPr lvl="0"/>
            <a:r>
              <a:rPr lang="ro-RO" sz="1600" b="1" dirty="0"/>
              <a:t>Disponibilitatea în mediul online, ceea ce elimină complet costurile de </a:t>
            </a:r>
            <a:r>
              <a:rPr lang="ro-RO" sz="1600" b="1" dirty="0" smtClean="0"/>
              <a:t>tipărire</a:t>
            </a:r>
            <a:endParaRPr lang="en-US" sz="1600" b="1" dirty="0"/>
          </a:p>
          <a:p>
            <a:pPr lvl="0"/>
            <a:r>
              <a:rPr lang="ro-RO" sz="1600" b="1" dirty="0"/>
              <a:t>Introducerea unei etape de recenzie dublă (din partea unor recenzori din alte </a:t>
            </a:r>
            <a:r>
              <a:rPr lang="ro-RO" sz="1600" b="1" dirty="0" smtClean="0"/>
              <a:t>sub-redacții)</a:t>
            </a:r>
            <a:endParaRPr lang="en-US" sz="1600" b="1" dirty="0"/>
          </a:p>
          <a:p>
            <a:pPr lvl="0"/>
            <a:r>
              <a:rPr lang="ro-RO" sz="1600" b="1" dirty="0"/>
              <a:t>Posibilitatea de a </a:t>
            </a:r>
            <a:r>
              <a:rPr lang="ro-RO" sz="1600" b="1" dirty="0" smtClean="0"/>
              <a:t>tipări </a:t>
            </a:r>
            <a:r>
              <a:rPr lang="ro-RO" sz="1600" b="1" dirty="0"/>
              <a:t>un singur articol, </a:t>
            </a:r>
            <a:r>
              <a:rPr lang="ro-RO" sz="1600" b="1" dirty="0" smtClean="0"/>
              <a:t>având </a:t>
            </a:r>
            <a:r>
              <a:rPr lang="ro-RO" sz="1600" b="1" dirty="0"/>
              <a:t>în </a:t>
            </a:r>
            <a:r>
              <a:rPr lang="ro-RO" sz="1600" b="1" dirty="0" smtClean="0"/>
              <a:t>același </a:t>
            </a:r>
            <a:r>
              <a:rPr lang="ro-RO" sz="1600" b="1" dirty="0"/>
              <a:t>timp la </a:t>
            </a:r>
            <a:r>
              <a:rPr lang="ro-RO" sz="1600" b="1" dirty="0" smtClean="0"/>
              <a:t>dispoziție, </a:t>
            </a:r>
            <a:r>
              <a:rPr lang="ro-RO" sz="1600" b="1" dirty="0"/>
              <a:t>în antet, ISSN-ul revistei si </a:t>
            </a:r>
            <a:r>
              <a:rPr lang="ro-RO" sz="1600" b="1" dirty="0" smtClean="0"/>
              <a:t>numărul respectiv</a:t>
            </a:r>
            <a:r>
              <a:rPr lang="en-US" sz="1600" b="1" dirty="0" smtClean="0"/>
              <a:t>. </a:t>
            </a:r>
            <a:r>
              <a:rPr lang="ro-RO" sz="1600" b="1" dirty="0" smtClean="0"/>
              <a:t>Posibilitatea </a:t>
            </a:r>
            <a:r>
              <a:rPr lang="ro-RO" sz="1600" b="1" dirty="0"/>
              <a:t>de a tipări tot volumul, disponibil pentru descărcare în format pdf</a:t>
            </a:r>
            <a:endParaRPr lang="en-US" sz="1600" b="1" dirty="0"/>
          </a:p>
          <a:p>
            <a:pPr lvl="0"/>
            <a:r>
              <a:rPr lang="ro-RO" sz="1600" b="1" dirty="0"/>
              <a:t>Posibilitatea de a consulta în orice moment arhiva Genesis, efectuând căutări după autor, titlu, cuvinte cheie</a:t>
            </a:r>
            <a:endParaRPr lang="en-US" sz="1600" b="1" dirty="0"/>
          </a:p>
          <a:p>
            <a:pPr lvl="0"/>
            <a:r>
              <a:rPr lang="ro-RO" sz="1600" b="1" dirty="0"/>
              <a:t>Newsletter care </a:t>
            </a:r>
            <a:r>
              <a:rPr lang="en-US" sz="1600" b="1" dirty="0"/>
              <a:t>a</a:t>
            </a:r>
            <a:r>
              <a:rPr lang="ro-RO" sz="1600" b="1" dirty="0"/>
              <a:t>nunță apariția unui nou număr, lansarea unei conferințe, recomandare articole etc</a:t>
            </a:r>
            <a:r>
              <a:rPr lang="en-US" sz="1600" b="1" dirty="0"/>
              <a:t>.</a:t>
            </a:r>
          </a:p>
          <a:p>
            <a:pPr lvl="0"/>
            <a:r>
              <a:rPr lang="ro-RO" sz="1600" b="1" dirty="0"/>
              <a:t>Posibilitatea de a tipări tot volumul, disponibil pentru descărcare în format pdf</a:t>
            </a:r>
            <a:endParaRPr lang="en-US" sz="1600" b="1" dirty="0"/>
          </a:p>
          <a:p>
            <a:pPr lvl="0"/>
            <a:r>
              <a:rPr lang="ro-RO" sz="1600" b="1" dirty="0"/>
              <a:t>Posibilitatea de a consulta în orice moment arhiva Genesis, efectuând căutări după autor, titlu, cuvinte cheie</a:t>
            </a:r>
            <a:endParaRPr lang="en-US" sz="1600" b="1" dirty="0"/>
          </a:p>
          <a:p>
            <a:pPr lvl="0"/>
            <a:r>
              <a:rPr lang="ro-RO" sz="1600" b="1" dirty="0"/>
              <a:t>Newsletter care </a:t>
            </a:r>
            <a:r>
              <a:rPr lang="en-US" sz="1600" b="1" dirty="0"/>
              <a:t>a</a:t>
            </a:r>
            <a:r>
              <a:rPr lang="ro-RO" sz="1600" b="1" dirty="0"/>
              <a:t>nunță apariția unui nou număr, lansarea unei conferințe, recomandare articole etc</a:t>
            </a:r>
            <a:r>
              <a:rPr lang="en-US" sz="1600" b="1" dirty="0"/>
              <a:t>.</a:t>
            </a:r>
          </a:p>
          <a:p>
            <a:pPr lvl="0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5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239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Genesis</vt:lpstr>
      <vt:lpstr>Genesis revine!</vt:lpstr>
      <vt:lpstr>Cont utilizator - înregistrare</vt:lpstr>
      <vt:lpstr>Trimite un articol…</vt:lpstr>
      <vt:lpstr>Avantaje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revine!</dc:title>
  <dc:creator>Miki</dc:creator>
  <cp:lastModifiedBy>Isj_01</cp:lastModifiedBy>
  <cp:revision>72</cp:revision>
  <dcterms:created xsi:type="dcterms:W3CDTF">2006-08-16T00:00:00Z</dcterms:created>
  <dcterms:modified xsi:type="dcterms:W3CDTF">2019-02-01T07:41:10Z</dcterms:modified>
</cp:coreProperties>
</file>