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40"/>
  </p:notesMasterIdLst>
  <p:sldIdLst>
    <p:sldId id="256" r:id="rId2"/>
    <p:sldId id="257" r:id="rId3"/>
    <p:sldId id="284" r:id="rId4"/>
    <p:sldId id="258" r:id="rId5"/>
    <p:sldId id="282" r:id="rId6"/>
    <p:sldId id="277" r:id="rId7"/>
    <p:sldId id="279" r:id="rId8"/>
    <p:sldId id="294" r:id="rId9"/>
    <p:sldId id="281" r:id="rId10"/>
    <p:sldId id="295" r:id="rId11"/>
    <p:sldId id="296" r:id="rId12"/>
    <p:sldId id="297" r:id="rId13"/>
    <p:sldId id="298" r:id="rId14"/>
    <p:sldId id="299" r:id="rId15"/>
    <p:sldId id="286" r:id="rId16"/>
    <p:sldId id="285" r:id="rId17"/>
    <p:sldId id="289" r:id="rId18"/>
    <p:sldId id="290" r:id="rId19"/>
    <p:sldId id="291" r:id="rId20"/>
    <p:sldId id="292" r:id="rId21"/>
    <p:sldId id="276" r:id="rId22"/>
    <p:sldId id="283" r:id="rId23"/>
    <p:sldId id="300" r:id="rId24"/>
    <p:sldId id="260" r:id="rId25"/>
    <p:sldId id="261" r:id="rId26"/>
    <p:sldId id="262" r:id="rId27"/>
    <p:sldId id="263" r:id="rId28"/>
    <p:sldId id="264" r:id="rId29"/>
    <p:sldId id="265" r:id="rId30"/>
    <p:sldId id="266" r:id="rId31"/>
    <p:sldId id="267" r:id="rId32"/>
    <p:sldId id="268" r:id="rId33"/>
    <p:sldId id="269" r:id="rId34"/>
    <p:sldId id="270" r:id="rId35"/>
    <p:sldId id="271" r:id="rId36"/>
    <p:sldId id="273" r:id="rId37"/>
    <p:sldId id="301" r:id="rId38"/>
    <p:sldId id="274" r:id="rId39"/>
  </p:sldIdLst>
  <p:sldSz cx="9144000" cy="6858000" type="screen4x3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41" roundtripDataSignature="AMtx7mi14xX3uyM3bgqmBeI5CyMqQsuq1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138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customschemas.google.com/relationships/presentationmetadata" Target="meta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o-RO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5405640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6849070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5263487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" name="Google Shape;163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6896472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" name="Google Shape;171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1547209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" name="Google Shape;182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5340907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f624c13b84_0_8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" name="Google Shape;190;gf624c13b84_0_86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" name="Google Shape;191;gf624c13b84_0_86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ro-RO"/>
              <a:t>34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0718623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f624c13b84_0_6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7" name="Google Shape;197;gf624c13b84_0_6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075868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gf624c13b84_0_8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7" name="Google Shape;217;gf624c13b84_0_88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" name="Google Shape;218;gf624c13b84_0_88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ro-RO"/>
              <a:t>36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9040194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" name="Google Shape;225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678250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6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333814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109114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4" name="Google Shape;84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85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o-RO"/>
              <a:t>24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556112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388206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910701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15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142060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28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078559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39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529482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>
  <p:cSld name="TITLE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gf624c13b84_0_822"/>
          <p:cNvSpPr txBox="1">
            <a:spLocks noGrp="1"/>
          </p:cNvSpPr>
          <p:nvPr>
            <p:ph type="ctrTitle"/>
          </p:nvPr>
        </p:nvSpPr>
        <p:spPr>
          <a:xfrm>
            <a:off x="311708" y="992767"/>
            <a:ext cx="8520600" cy="2736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5" name="Google Shape;15;gf624c13b84_0_822"/>
          <p:cNvSpPr txBox="1">
            <a:spLocks noGrp="1"/>
          </p:cNvSpPr>
          <p:nvPr>
            <p:ph type="subTitle" idx="1"/>
          </p:nvPr>
        </p:nvSpPr>
        <p:spPr>
          <a:xfrm>
            <a:off x="311700" y="3778833"/>
            <a:ext cx="8520600" cy="105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6" name="Google Shape;16;gf624c13b84_0_822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o-R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ig number">
  <p:cSld name="BIG_NUMBER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gf624c13b84_0_857"/>
          <p:cNvSpPr txBox="1">
            <a:spLocks noGrp="1"/>
          </p:cNvSpPr>
          <p:nvPr>
            <p:ph type="title" hasCustomPrompt="1"/>
          </p:nvPr>
        </p:nvSpPr>
        <p:spPr>
          <a:xfrm>
            <a:off x="311700" y="1474833"/>
            <a:ext cx="8520600" cy="2618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50" name="Google Shape;50;gf624c13b84_0_857"/>
          <p:cNvSpPr txBox="1">
            <a:spLocks noGrp="1"/>
          </p:cNvSpPr>
          <p:nvPr>
            <p:ph type="body" idx="1"/>
          </p:nvPr>
        </p:nvSpPr>
        <p:spPr>
          <a:xfrm>
            <a:off x="311700" y="4202967"/>
            <a:ext cx="8520600" cy="173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1" name="Google Shape;51;gf624c13b84_0_857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o-R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type="blank">
  <p:cSld name="BLANK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gf624c13b84_0_861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o-R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" type="secHead">
  <p:cSld name="SECTION_HEADER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gf624c13b84_0_826"/>
          <p:cNvSpPr txBox="1">
            <a:spLocks noGrp="1"/>
          </p:cNvSpPr>
          <p:nvPr>
            <p:ph type="title"/>
          </p:nvPr>
        </p:nvSpPr>
        <p:spPr>
          <a:xfrm>
            <a:off x="311700" y="2867800"/>
            <a:ext cx="8520600" cy="112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9" name="Google Shape;19;gf624c13b84_0_826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o-R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type="tx">
  <p:cSld name="TITLE_AND_BODY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gf624c13b84_0_829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gf624c13b84_0_829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3" name="Google Shape;23;gf624c13b84_0_829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o-R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wo columns" type="twoColTx">
  <p:cSld name="TITLE_AND_TWO_COLUMNS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gf624c13b84_0_833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gf624c13b84_0_833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39999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7" name="Google Shape;27;gf624c13b84_0_833"/>
          <p:cNvSpPr txBox="1">
            <a:spLocks noGrp="1"/>
          </p:cNvSpPr>
          <p:nvPr>
            <p:ph type="body" idx="2"/>
          </p:nvPr>
        </p:nvSpPr>
        <p:spPr>
          <a:xfrm>
            <a:off x="4832400" y="1536633"/>
            <a:ext cx="39999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8" name="Google Shape;28;gf624c13b84_0_833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o-R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" type="titleOnly">
  <p:cSld name="TITLE_ONLY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gf624c13b84_0_838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gf624c13b84_0_838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o-R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One column text">
  <p:cSld name="ONE_COLUMN_TEX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gf624c13b84_0_841"/>
          <p:cNvSpPr txBox="1">
            <a:spLocks noGrp="1"/>
          </p:cNvSpPr>
          <p:nvPr>
            <p:ph type="title"/>
          </p:nvPr>
        </p:nvSpPr>
        <p:spPr>
          <a:xfrm>
            <a:off x="311700" y="740800"/>
            <a:ext cx="2808000" cy="100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4" name="Google Shape;34;gf624c13b84_0_841"/>
          <p:cNvSpPr txBox="1">
            <a:spLocks noGrp="1"/>
          </p:cNvSpPr>
          <p:nvPr>
            <p:ph type="body" idx="1"/>
          </p:nvPr>
        </p:nvSpPr>
        <p:spPr>
          <a:xfrm>
            <a:off x="311700" y="1852800"/>
            <a:ext cx="2808000" cy="423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5" name="Google Shape;35;gf624c13b84_0_841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o-R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Main point">
  <p:cSld name="MAIN_POIN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gf624c13b84_0_845"/>
          <p:cNvSpPr txBox="1">
            <a:spLocks noGrp="1"/>
          </p:cNvSpPr>
          <p:nvPr>
            <p:ph type="title"/>
          </p:nvPr>
        </p:nvSpPr>
        <p:spPr>
          <a:xfrm>
            <a:off x="490250" y="600200"/>
            <a:ext cx="6367800" cy="545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8" name="Google Shape;38;gf624c13b84_0_845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o-R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title and description">
  <p:cSld name="SECTION_TITLE_AND_DESCRIPTION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gf624c13b84_0_848"/>
          <p:cNvSpPr/>
          <p:nvPr/>
        </p:nvSpPr>
        <p:spPr>
          <a:xfrm>
            <a:off x="4572000" y="-167"/>
            <a:ext cx="4572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41;gf624c13b84_0_848"/>
          <p:cNvSpPr txBox="1">
            <a:spLocks noGrp="1"/>
          </p:cNvSpPr>
          <p:nvPr>
            <p:ph type="title"/>
          </p:nvPr>
        </p:nvSpPr>
        <p:spPr>
          <a:xfrm>
            <a:off x="265500" y="1644233"/>
            <a:ext cx="40452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42" name="Google Shape;42;gf624c13b84_0_848"/>
          <p:cNvSpPr txBox="1">
            <a:spLocks noGrp="1"/>
          </p:cNvSpPr>
          <p:nvPr>
            <p:ph type="subTitle" idx="1"/>
          </p:nvPr>
        </p:nvSpPr>
        <p:spPr>
          <a:xfrm>
            <a:off x="265500" y="3737433"/>
            <a:ext cx="4045200" cy="164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43" name="Google Shape;43;gf624c13b84_0_848"/>
          <p:cNvSpPr txBox="1">
            <a:spLocks noGrp="1"/>
          </p:cNvSpPr>
          <p:nvPr>
            <p:ph type="body" idx="2"/>
          </p:nvPr>
        </p:nvSpPr>
        <p:spPr>
          <a:xfrm>
            <a:off x="4939500" y="965433"/>
            <a:ext cx="3837000" cy="492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4" name="Google Shape;44;gf624c13b84_0_848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o-R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aption">
  <p:cSld name="CAPTION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gf624c13b84_0_854"/>
          <p:cNvSpPr txBox="1">
            <a:spLocks noGrp="1"/>
          </p:cNvSpPr>
          <p:nvPr>
            <p:ph type="body" idx="1"/>
          </p:nvPr>
        </p:nvSpPr>
        <p:spPr>
          <a:xfrm>
            <a:off x="311700" y="5640767"/>
            <a:ext cx="5998800" cy="80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7" name="Google Shape;47;gf624c13b84_0_854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o-RO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gf624c13b84_0_818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gf624c13b84_0_818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2" name="Google Shape;12;gf624c13b84_0_818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o-RO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g"/><Relationship Id="rId3" Type="http://schemas.openxmlformats.org/officeDocument/2006/relationships/image" Target="../media/image33.jpg"/><Relationship Id="rId7" Type="http://schemas.openxmlformats.org/officeDocument/2006/relationships/image" Target="../media/image3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6.jpg"/><Relationship Id="rId11" Type="http://schemas.openxmlformats.org/officeDocument/2006/relationships/image" Target="../media/image41.jpg"/><Relationship Id="rId5" Type="http://schemas.openxmlformats.org/officeDocument/2006/relationships/image" Target="../media/image35.jpg"/><Relationship Id="rId10" Type="http://schemas.openxmlformats.org/officeDocument/2006/relationships/image" Target="../media/image40.jpg"/><Relationship Id="rId4" Type="http://schemas.openxmlformats.org/officeDocument/2006/relationships/image" Target="../media/image34.jpg"/><Relationship Id="rId9" Type="http://schemas.openxmlformats.org/officeDocument/2006/relationships/image" Target="../media/image39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g"/><Relationship Id="rId3" Type="http://schemas.openxmlformats.org/officeDocument/2006/relationships/image" Target="../media/image43.jpg"/><Relationship Id="rId7" Type="http://schemas.openxmlformats.org/officeDocument/2006/relationships/image" Target="../media/image4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6.jpg"/><Relationship Id="rId5" Type="http://schemas.openxmlformats.org/officeDocument/2006/relationships/image" Target="../media/image45.jpg"/><Relationship Id="rId10" Type="http://schemas.openxmlformats.org/officeDocument/2006/relationships/image" Target="../media/image50.jpg"/><Relationship Id="rId4" Type="http://schemas.openxmlformats.org/officeDocument/2006/relationships/image" Target="../media/image44.jpg"/><Relationship Id="rId9" Type="http://schemas.openxmlformats.org/officeDocument/2006/relationships/image" Target="../media/image49.jp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g"/><Relationship Id="rId3" Type="http://schemas.openxmlformats.org/officeDocument/2006/relationships/image" Target="../media/image51.jpg"/><Relationship Id="rId7" Type="http://schemas.openxmlformats.org/officeDocument/2006/relationships/image" Target="../media/image5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4.jpg"/><Relationship Id="rId11" Type="http://schemas.openxmlformats.org/officeDocument/2006/relationships/image" Target="../media/image59.jpg"/><Relationship Id="rId5" Type="http://schemas.openxmlformats.org/officeDocument/2006/relationships/image" Target="../media/image53.jpg"/><Relationship Id="rId10" Type="http://schemas.openxmlformats.org/officeDocument/2006/relationships/image" Target="../media/image58.jpg"/><Relationship Id="rId4" Type="http://schemas.openxmlformats.org/officeDocument/2006/relationships/image" Target="../media/image52.jpg"/><Relationship Id="rId9" Type="http://schemas.openxmlformats.org/officeDocument/2006/relationships/image" Target="../media/image57.jp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g"/><Relationship Id="rId3" Type="http://schemas.openxmlformats.org/officeDocument/2006/relationships/image" Target="../media/image60.jpg"/><Relationship Id="rId7" Type="http://schemas.openxmlformats.org/officeDocument/2006/relationships/image" Target="../media/image64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3.jpg"/><Relationship Id="rId5" Type="http://schemas.openxmlformats.org/officeDocument/2006/relationships/image" Target="../media/image62.jpg"/><Relationship Id="rId4" Type="http://schemas.openxmlformats.org/officeDocument/2006/relationships/image" Target="../media/image61.jpg"/><Relationship Id="rId9" Type="http://schemas.openxmlformats.org/officeDocument/2006/relationships/image" Target="../media/image66.jp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jpg"/><Relationship Id="rId3" Type="http://schemas.openxmlformats.org/officeDocument/2006/relationships/image" Target="../media/image67.jpg"/><Relationship Id="rId7" Type="http://schemas.openxmlformats.org/officeDocument/2006/relationships/image" Target="../media/image7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70.jpg"/><Relationship Id="rId5" Type="http://schemas.openxmlformats.org/officeDocument/2006/relationships/image" Target="../media/image69.jpg"/><Relationship Id="rId10" Type="http://schemas.openxmlformats.org/officeDocument/2006/relationships/image" Target="../media/image74.jpg"/><Relationship Id="rId4" Type="http://schemas.openxmlformats.org/officeDocument/2006/relationships/image" Target="../media/image68.jpg"/><Relationship Id="rId9" Type="http://schemas.openxmlformats.org/officeDocument/2006/relationships/image" Target="../media/image7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1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jpg"/><Relationship Id="rId3" Type="http://schemas.openxmlformats.org/officeDocument/2006/relationships/image" Target="../media/image75.jpg"/><Relationship Id="rId7" Type="http://schemas.openxmlformats.org/officeDocument/2006/relationships/image" Target="../media/image79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78.jpg"/><Relationship Id="rId5" Type="http://schemas.openxmlformats.org/officeDocument/2006/relationships/image" Target="../media/image77.jpg"/><Relationship Id="rId10" Type="http://schemas.openxmlformats.org/officeDocument/2006/relationships/image" Target="../media/image82.jpg"/><Relationship Id="rId4" Type="http://schemas.openxmlformats.org/officeDocument/2006/relationships/image" Target="../media/image76.jpg"/><Relationship Id="rId9" Type="http://schemas.openxmlformats.org/officeDocument/2006/relationships/image" Target="../media/image8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86.png"/><Relationship Id="rId5" Type="http://schemas.openxmlformats.org/officeDocument/2006/relationships/image" Target="../media/image85.jpg"/><Relationship Id="rId4" Type="http://schemas.openxmlformats.org/officeDocument/2006/relationships/image" Target="../media/image84.jp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jpg"/><Relationship Id="rId3" Type="http://schemas.openxmlformats.org/officeDocument/2006/relationships/image" Target="../media/image87.jpg"/><Relationship Id="rId7" Type="http://schemas.openxmlformats.org/officeDocument/2006/relationships/image" Target="../media/image91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90.jpg"/><Relationship Id="rId5" Type="http://schemas.openxmlformats.org/officeDocument/2006/relationships/image" Target="../media/image89.jpg"/><Relationship Id="rId4" Type="http://schemas.openxmlformats.org/officeDocument/2006/relationships/image" Target="../media/image88.jpg"/><Relationship Id="rId9" Type="http://schemas.openxmlformats.org/officeDocument/2006/relationships/image" Target="../media/image93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97.jpg"/><Relationship Id="rId5" Type="http://schemas.openxmlformats.org/officeDocument/2006/relationships/image" Target="../media/image96.jpg"/><Relationship Id="rId4" Type="http://schemas.openxmlformats.org/officeDocument/2006/relationships/image" Target="../media/image95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jpg"/><Relationship Id="rId3" Type="http://schemas.openxmlformats.org/officeDocument/2006/relationships/image" Target="../media/image99.jpg"/><Relationship Id="rId7" Type="http://schemas.openxmlformats.org/officeDocument/2006/relationships/image" Target="../media/image103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2.jpg"/><Relationship Id="rId5" Type="http://schemas.openxmlformats.org/officeDocument/2006/relationships/image" Target="../media/image101.jpg"/><Relationship Id="rId4" Type="http://schemas.openxmlformats.org/officeDocument/2006/relationships/image" Target="../media/image100.jpg"/><Relationship Id="rId9" Type="http://schemas.openxmlformats.org/officeDocument/2006/relationships/image" Target="../media/image105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g"/><Relationship Id="rId1" Type="http://schemas.openxmlformats.org/officeDocument/2006/relationships/slideLayout" Target="../slideLayouts/slideLayout1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33267"/>
            <a:ext cx="4708478" cy="5124733"/>
          </a:xfrm>
          <a:prstGeom prst="rect">
            <a:avLst/>
          </a:prstGeom>
        </p:spPr>
      </p:pic>
      <p:pic>
        <p:nvPicPr>
          <p:cNvPr id="59" name="Google Shape;59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885972" y="35512"/>
            <a:ext cx="4258027" cy="6705856"/>
          </a:xfrm>
          <a:prstGeom prst="rect">
            <a:avLst/>
          </a:prstGeom>
          <a:solidFill>
            <a:srgbClr val="ECECEC"/>
          </a:solidFill>
          <a:ln w="190500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0000" algn="tl" rotWithShape="0">
              <a:srgbClr val="000000">
                <a:alpha val="40784"/>
              </a:srgbClr>
            </a:outerShdw>
          </a:effectLst>
        </p:spPr>
      </p:pic>
      <p:sp>
        <p:nvSpPr>
          <p:cNvPr id="60" name="Google Shape;60;p1"/>
          <p:cNvSpPr/>
          <p:nvPr/>
        </p:nvSpPr>
        <p:spPr>
          <a:xfrm rot="-162126" flipH="1">
            <a:off x="1002694" y="5299851"/>
            <a:ext cx="8111719" cy="14465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o-RO" sz="4400" b="1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ȘCOALA GIMNAZIALĂ NR. 1 </a:t>
            </a:r>
            <a:r>
              <a:rPr lang="ro-RO" sz="4400" b="1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DOBÂRCENI </a:t>
            </a:r>
            <a:r>
              <a:rPr lang="ro-RO" sz="44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/ </a:t>
            </a:r>
            <a:r>
              <a:rPr lang="ro-RO" sz="4400" b="1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ROMÂNIA </a:t>
            </a:r>
            <a:endParaRPr dirty="0"/>
          </a:p>
        </p:txBody>
      </p:sp>
      <p:pic>
        <p:nvPicPr>
          <p:cNvPr id="61" name="Google Shape;61;p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75575" y="347250"/>
            <a:ext cx="4061000" cy="1190625"/>
          </a:xfrm>
          <a:prstGeom prst="rect">
            <a:avLst/>
          </a:prstGeom>
          <a:noFill/>
          <a:ln w="190500" cap="rnd" cmpd="sng">
            <a:solidFill>
              <a:srgbClr val="888888"/>
            </a:solidFill>
            <a:prstDash val="solid"/>
            <a:round/>
            <a:headEnd type="none" w="sm" len="sm"/>
            <a:tailEnd type="none" w="sm" len="sm"/>
          </a:ln>
          <a:effectLst>
            <a:outerShdw blurRad="50000" algn="tl" rotWithShape="0">
              <a:srgbClr val="000000">
                <a:alpha val="4078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5540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8797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0827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14" y="0"/>
            <a:ext cx="91151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32681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10864" y="0"/>
            <a:ext cx="94548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95742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83652" y="0"/>
            <a:ext cx="95276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119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9925" y="5071162"/>
            <a:ext cx="4200508" cy="646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8486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21576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7568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88109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1747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Google Shape;66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2" name="Rectangle 1"/>
          <p:cNvSpPr/>
          <p:nvPr/>
        </p:nvSpPr>
        <p:spPr>
          <a:xfrm>
            <a:off x="887105" y="108832"/>
            <a:ext cx="772463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/>
              <a:t>https://live.etwinning.net/profile/school/195263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24706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143000" y="-1143004"/>
            <a:ext cx="6858002" cy="9144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231440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9144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170" y="1463789"/>
            <a:ext cx="4773582" cy="573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01244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116082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" name="Google Shape;87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4187957" cy="2355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160786" y="0"/>
            <a:ext cx="2532025" cy="2420888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0544" y="2341846"/>
            <a:ext cx="3419872" cy="2564904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636595" y="2390327"/>
            <a:ext cx="3504083" cy="2599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-3376" y="4906750"/>
            <a:ext cx="3131840" cy="1946337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5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636596" y="4989353"/>
            <a:ext cx="3479770" cy="1836977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5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6692811" y="-1"/>
            <a:ext cx="2423555" cy="2390327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5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3081173" y="4165028"/>
            <a:ext cx="2690339" cy="2690339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5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3261859" y="1821001"/>
            <a:ext cx="2664296" cy="3168352"/>
          </a:xfrm>
          <a:prstGeom prst="ellipse">
            <a:avLst/>
          </a:prstGeom>
          <a:noFill/>
          <a:ln w="63500" cap="rnd" cmpd="sng">
            <a:solidFill>
              <a:srgbClr val="333333"/>
            </a:solidFill>
            <a:prstDash val="solid"/>
            <a:round/>
            <a:headEnd type="none" w="sm" len="sm"/>
            <a:tailEnd type="none" w="sm" len="sm"/>
          </a:ln>
          <a:effectLst>
            <a:outerShdw blurRad="381000" dist="292100" dir="5400000" sx="-80000" sy="-18000" rotWithShape="0">
              <a:srgbClr val="000000">
                <a:alpha val="21960"/>
              </a:srgbClr>
            </a:outerShdw>
          </a:effec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Google Shape;100;p6" descr="D:\SCOALA VECHI\2018-2019\FOLDERE MULTE CU POZE\EXCURSIE 2019\20190525_123736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75009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Google Shape;105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" y="0"/>
            <a:ext cx="2182453" cy="32129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182452" y="-30638"/>
            <a:ext cx="3397660" cy="25955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580112" y="33173"/>
            <a:ext cx="3563888" cy="25317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0" y="2564903"/>
            <a:ext cx="2211710" cy="42930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197405" y="2564902"/>
            <a:ext cx="4110059" cy="2294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7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307465" y="2564902"/>
            <a:ext cx="2836535" cy="2232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7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6265888" y="4778590"/>
            <a:ext cx="2878112" cy="20794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7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2226662" y="4859776"/>
            <a:ext cx="4039226" cy="19982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Google Shape;117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75554" cy="1714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34265" y="-223117"/>
            <a:ext cx="2288334" cy="2232248"/>
          </a:xfrm>
          <a:prstGeom prst="rect">
            <a:avLst/>
          </a:prstGeom>
          <a:solidFill>
            <a:srgbClr val="ECECEC"/>
          </a:solidFill>
          <a:ln w="101600" cap="sq" cmpd="sng">
            <a:solidFill>
              <a:srgbClr val="FDFDFD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</p:spPr>
      </p:pic>
      <p:pic>
        <p:nvPicPr>
          <p:cNvPr id="119" name="Google Shape;119;p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908705" y="714560"/>
            <a:ext cx="3035775" cy="3234644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20" name="Google Shape;120;p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156176" y="144016"/>
            <a:ext cx="2544337" cy="2492896"/>
          </a:xfrm>
          <a:prstGeom prst="rect">
            <a:avLst/>
          </a:prstGeom>
          <a:solidFill>
            <a:srgbClr val="ECECEC"/>
          </a:solidFill>
          <a:ln w="1905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65000" dist="50800" dir="12900000" kx="195000" ky="145000" algn="tl" rotWithShape="0">
              <a:srgbClr val="000000">
                <a:alpha val="29803"/>
              </a:srgbClr>
            </a:outerShdw>
          </a:effectLst>
        </p:spPr>
      </p:pic>
      <p:pic>
        <p:nvPicPr>
          <p:cNvPr id="121" name="Google Shape;121;p8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-22452" y="1756290"/>
            <a:ext cx="2406242" cy="2788930"/>
          </a:xfrm>
          <a:prstGeom prst="rect">
            <a:avLst/>
          </a:prstGeom>
          <a:solidFill>
            <a:srgbClr val="ECECEC"/>
          </a:solidFill>
          <a:ln w="190500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36195" dist="12700" dir="11400000" algn="tl" rotWithShape="0">
              <a:srgbClr val="000000">
                <a:alpha val="32941"/>
              </a:srgbClr>
            </a:outerShdw>
          </a:effectLst>
        </p:spPr>
      </p:pic>
      <p:pic>
        <p:nvPicPr>
          <p:cNvPr id="122" name="Google Shape;122;p8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4124921">
            <a:off x="1838993" y="4101207"/>
            <a:ext cx="2916944" cy="1640781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23" name="Google Shape;123;p8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6311464" y="3150755"/>
            <a:ext cx="2741942" cy="3024336"/>
          </a:xfrm>
          <a:prstGeom prst="rect">
            <a:avLst/>
          </a:prstGeom>
          <a:solidFill>
            <a:srgbClr val="ECECEC"/>
          </a:solidFill>
          <a:ln w="190500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36195" dist="12700" dir="11400000" algn="tl" rotWithShape="0">
              <a:srgbClr val="000000">
                <a:alpha val="32941"/>
              </a:srgbClr>
            </a:outerShdw>
          </a:effectLst>
        </p:spPr>
      </p:pic>
      <p:pic>
        <p:nvPicPr>
          <p:cNvPr id="124" name="Google Shape;124;p8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4211142" y="4297495"/>
            <a:ext cx="2171840" cy="2232248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29803"/>
              </a:srgbClr>
            </a:outerShdw>
          </a:effectLst>
        </p:spPr>
      </p:pic>
      <p:pic>
        <p:nvPicPr>
          <p:cNvPr id="125" name="Google Shape;125;p8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 rot="5400000">
            <a:off x="375849" y="4967468"/>
            <a:ext cx="1916832" cy="17854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Google Shape;130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2936107"/>
            <a:ext cx="2224063" cy="39056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6773" y="0"/>
            <a:ext cx="2197290" cy="29361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188318" y="0"/>
            <a:ext cx="6943712" cy="29361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948264" y="2925853"/>
            <a:ext cx="2195736" cy="16739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9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072087" y="4599791"/>
            <a:ext cx="4059943" cy="228371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p9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241351" y="2925853"/>
            <a:ext cx="2787774" cy="39159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9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4556199" y="2636912"/>
            <a:ext cx="2517037" cy="2675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Google Shape;141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569115" cy="28529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1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94464" y="33441"/>
            <a:ext cx="1648324" cy="28194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1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242788" y="-48006"/>
            <a:ext cx="2211710" cy="29489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p1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0" y="2780928"/>
            <a:ext cx="3491880" cy="40770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1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331131" y="2894992"/>
            <a:ext cx="3758188" cy="37581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10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580112" y="33441"/>
            <a:ext cx="3384376" cy="286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p10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491880" y="2894992"/>
            <a:ext cx="1833930" cy="18339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10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3551881" y="4728922"/>
            <a:ext cx="1764049" cy="21290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260350"/>
            <a:ext cx="1511300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656670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Google Shape;153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4149080"/>
            <a:ext cx="3611893" cy="27089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p1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474078" y="1995686"/>
            <a:ext cx="2636517" cy="21533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1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3500" y="0"/>
            <a:ext cx="3547886" cy="199568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1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592386" y="10950"/>
            <a:ext cx="2518209" cy="19847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1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575057" y="4152777"/>
            <a:ext cx="5535538" cy="27052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p1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544386" y="10950"/>
            <a:ext cx="3048000" cy="19847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p11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-3501" y="1693780"/>
            <a:ext cx="3615393" cy="25098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p11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3601244" y="1995686"/>
            <a:ext cx="2872833" cy="21034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Google Shape;165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34834" y="11344"/>
            <a:ext cx="2720901" cy="48371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Google Shape;166;p1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686067" y="0"/>
            <a:ext cx="4315972" cy="24277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1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137061" y="2427734"/>
            <a:ext cx="3006939" cy="2571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p1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5400000">
            <a:off x="2244062" y="2884815"/>
            <a:ext cx="4350080" cy="343591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" name="Google Shape;173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3635896" cy="2902442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635896" y="0"/>
            <a:ext cx="3923928" cy="294294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269" y="2907801"/>
            <a:ext cx="4828028" cy="271576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5400000">
            <a:off x="5190498" y="2904498"/>
            <a:ext cx="4430267" cy="34767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Google Shape;177;p1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863353" y="3185973"/>
            <a:ext cx="1928812" cy="3428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Google Shape;178;p1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7584389" y="-20187"/>
            <a:ext cx="1629878" cy="28975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p1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-34958" y="4293096"/>
            <a:ext cx="3828044" cy="25649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" name="Google Shape;184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4187957" cy="2355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p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906913" y="0"/>
            <a:ext cx="5213167" cy="29273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Google Shape;186;p1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2514761"/>
            <a:ext cx="3248450" cy="43651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Google Shape;187;p1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187957" y="3120978"/>
            <a:ext cx="4956043" cy="37170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f624c13b84_0_863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194" name="Google Shape;194;gf624c13b84_0_8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gf624c13b84_0_680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o-RO" sz="4400" b="1">
                <a:solidFill>
                  <a:srgbClr val="0000FF"/>
                </a:solidFill>
              </a:rPr>
              <a:t>ROMÂNIA</a:t>
            </a:r>
            <a:endParaRPr sz="4400" b="1">
              <a:solidFill>
                <a:srgbClr val="0000FF"/>
              </a:solidFill>
            </a:endParaRPr>
          </a:p>
        </p:txBody>
      </p:sp>
      <p:pic>
        <p:nvPicPr>
          <p:cNvPr id="200" name="Google Shape;200;gf624c13b84_0_68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86740">
            <a:off x="388972" y="493343"/>
            <a:ext cx="2275480" cy="32141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gf624c13b84_0_68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19100" y="3707399"/>
            <a:ext cx="1937800" cy="2689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gf624c13b84_0_68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1128599">
            <a:off x="2695383" y="3078176"/>
            <a:ext cx="2314459" cy="330950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gf624c13b84_0_68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1032253">
            <a:off x="6662549" y="442418"/>
            <a:ext cx="1413075" cy="18989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gf624c13b84_0_68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366076" y="2004484"/>
            <a:ext cx="1590150" cy="21367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gf624c13b84_0_68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181376" y="1356875"/>
            <a:ext cx="2231948" cy="2231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gf624c13b84_0_680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rot="2157639">
            <a:off x="5898561" y="3800640"/>
            <a:ext cx="1598003" cy="25030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gf624c13b84_0_886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1" name="Google Shape;221;gf624c13b84_0_886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222" name="Google Shape;222;gf624c13b84_0_88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95535" y="0"/>
            <a:ext cx="9144001" cy="6857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83493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15"/>
          <p:cNvSpPr/>
          <p:nvPr/>
        </p:nvSpPr>
        <p:spPr>
          <a:xfrm>
            <a:off x="947276" y="1340768"/>
            <a:ext cx="6992042" cy="42472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o-RO" sz="5400" b="1" i="0" u="none" strike="noStrike" cap="none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THANK YOU</a:t>
            </a:r>
            <a:r>
              <a:rPr lang="ro-RO" sz="5400" b="1" i="0" u="none" strike="noStrike" cap="none" dirty="0" smtClean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!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ro-RO" sz="5400" b="1" dirty="0">
              <a:solidFill>
                <a:srgbClr val="0070C0"/>
              </a:solidFill>
              <a:latin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o-RO" sz="5400" b="1" dirty="0" smtClean="0">
                <a:solidFill>
                  <a:schemeClr val="tx1"/>
                </a:solidFill>
                <a:latin typeface="French Script MT" panose="03020402040607040605" pitchFamily="66" charset="0"/>
                <a:cs typeface="Calibri"/>
                <a:sym typeface="Calibri"/>
              </a:rPr>
              <a:t>Prof. Mariana-Doinița </a:t>
            </a:r>
            <a:r>
              <a:rPr lang="ro-RO" sz="5400" b="1" dirty="0" err="1" smtClean="0">
                <a:solidFill>
                  <a:schemeClr val="tx1"/>
                </a:solidFill>
                <a:latin typeface="French Script MT" panose="03020402040607040605" pitchFamily="66" charset="0"/>
                <a:cs typeface="Calibri"/>
                <a:sym typeface="Calibri"/>
              </a:rPr>
              <a:t>Vechiu</a:t>
            </a:r>
            <a:endParaRPr sz="5400" dirty="0">
              <a:solidFill>
                <a:schemeClr val="tx1"/>
              </a:solidFill>
              <a:latin typeface="French Script MT" panose="03020402040607040605" pitchFamily="66" charset="0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5400" b="1" i="0" u="none" strike="noStrike" cap="none" dirty="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5400" b="1" i="0" u="none" strike="noStrike" cap="none" dirty="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Google Shape;71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830995">
            <a:off x="607500" y="354976"/>
            <a:ext cx="3635896" cy="5517232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1315041">
            <a:off x="4563594" y="283611"/>
            <a:ext cx="4334632" cy="5809992"/>
          </a:xfrm>
          <a:prstGeom prst="rect">
            <a:avLst/>
          </a:prstGeom>
          <a:noFill/>
          <a:ln>
            <a:noFill/>
          </a:ln>
        </p:spPr>
      </p:pic>
      <p:sp>
        <p:nvSpPr>
          <p:cNvPr id="73" name="Google Shape;73;p3"/>
          <p:cNvSpPr/>
          <p:nvPr/>
        </p:nvSpPr>
        <p:spPr>
          <a:xfrm>
            <a:off x="608325" y="4534413"/>
            <a:ext cx="8122737" cy="33855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o-RO" sz="8000" b="1" i="0" u="none" strike="noStrike" cap="none" dirty="0" err="1">
                <a:solidFill>
                  <a:schemeClr val="dk2"/>
                </a:solidFill>
                <a:latin typeface="Federo"/>
                <a:ea typeface="Federo"/>
                <a:cs typeface="Federo"/>
                <a:sym typeface="Federo"/>
              </a:rPr>
              <a:t>eTwinning</a:t>
            </a:r>
            <a:r>
              <a:rPr lang="ro-RO" sz="8000" b="1" i="0" u="none" strike="noStrike" cap="none" dirty="0">
                <a:solidFill>
                  <a:schemeClr val="dk2"/>
                </a:solidFill>
                <a:latin typeface="Federo"/>
                <a:ea typeface="Federo"/>
                <a:cs typeface="Federo"/>
                <a:sym typeface="Federo"/>
              </a:rPr>
              <a:t> </a:t>
            </a:r>
            <a:r>
              <a:rPr lang="ro-RO" sz="8000" b="1" i="0" u="none" strike="noStrike" cap="none" dirty="0" err="1">
                <a:solidFill>
                  <a:schemeClr val="dk2"/>
                </a:solidFill>
                <a:latin typeface="Federo"/>
                <a:ea typeface="Federo"/>
                <a:cs typeface="Federo"/>
                <a:sym typeface="Federo"/>
              </a:rPr>
              <a:t>School</a:t>
            </a:r>
            <a:endParaRPr sz="8000" b="1" i="0" u="none" strike="noStrike" cap="none" dirty="0">
              <a:solidFill>
                <a:schemeClr val="dk2"/>
              </a:solidFill>
              <a:latin typeface="Federo"/>
              <a:ea typeface="Federo"/>
              <a:cs typeface="Federo"/>
              <a:sym typeface="Federo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o-RO" sz="8000" b="1" i="0" u="none" strike="noStrike" cap="none" dirty="0">
                <a:solidFill>
                  <a:schemeClr val="dk2"/>
                </a:solidFill>
                <a:latin typeface="Federo"/>
                <a:ea typeface="Federo"/>
                <a:cs typeface="Federo"/>
                <a:sym typeface="Federo"/>
              </a:rPr>
              <a:t>2020-2021</a:t>
            </a:r>
            <a:endParaRPr sz="8000" b="1" i="0" u="none" strike="noStrike" cap="none" dirty="0">
              <a:solidFill>
                <a:schemeClr val="dk2"/>
              </a:solidFill>
              <a:latin typeface="Federo"/>
              <a:ea typeface="Federo"/>
              <a:cs typeface="Federo"/>
              <a:sym typeface="Federo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5400" b="1" i="0" u="none" strike="noStrike" cap="none" dirty="0">
              <a:solidFill>
                <a:srgbClr val="C5D8F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1443"/>
            <a:ext cx="4285397" cy="688944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5398" y="1"/>
            <a:ext cx="486564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54186" y="5567936"/>
            <a:ext cx="343876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o-RO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2020-1-BG01-KA229-079190_2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8418563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9143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38249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19" y="0"/>
            <a:ext cx="909056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6074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2894" y="124781"/>
            <a:ext cx="6962235" cy="117663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272202"/>
            <a:ext cx="9144000" cy="2313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71636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848921"/>
      </p:ext>
    </p:extLst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346</TotalTime>
  <Words>26</Words>
  <Application>Microsoft Office PowerPoint</Application>
  <PresentationFormat>On-screen Show (4:3)</PresentationFormat>
  <Paragraphs>12</Paragraphs>
  <Slides>38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4" baseType="lpstr">
      <vt:lpstr>Arial</vt:lpstr>
      <vt:lpstr>Calibri</vt:lpstr>
      <vt:lpstr>Federo</vt:lpstr>
      <vt:lpstr>French Script MT</vt:lpstr>
      <vt:lpstr>Times New Roman</vt:lpstr>
      <vt:lpstr>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ROMÂNIA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Dell</dc:creator>
  <cp:lastModifiedBy>Dell</cp:lastModifiedBy>
  <cp:revision>18</cp:revision>
  <dcterms:created xsi:type="dcterms:W3CDTF">2020-04-27T05:24:46Z</dcterms:created>
  <dcterms:modified xsi:type="dcterms:W3CDTF">2023-11-23T05:17:05Z</dcterms:modified>
</cp:coreProperties>
</file>